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E16C6-4C34-4664-A6E8-D1D464604D23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C8D2B-D3BB-40CF-B120-D7F379F89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19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98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68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6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61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41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80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5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534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6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41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85101-1EB2-48B6-AC1D-9317B0D2E195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579EA-9FD4-4DA4-A028-D7F07B6F2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46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/>
              <a:t>Empires of Era 1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290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ADF23AC-1910-4930-8C98-1582D727C377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145410" name="Group 2"/>
          <p:cNvGrpSpPr>
            <a:grpSpLocks/>
          </p:cNvGrpSpPr>
          <p:nvPr/>
        </p:nvGrpSpPr>
        <p:grpSpPr bwMode="auto">
          <a:xfrm>
            <a:off x="1981200" y="457200"/>
            <a:ext cx="8229600" cy="5257800"/>
            <a:chOff x="1152" y="288"/>
            <a:chExt cx="4320" cy="2736"/>
          </a:xfrm>
        </p:grpSpPr>
        <p:pic>
          <p:nvPicPr>
            <p:cNvPr id="3686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870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1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2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3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6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8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Sui China</a:t>
              </a:r>
            </a:p>
          </p:txBody>
        </p:sp>
        <p:sp>
          <p:nvSpPr>
            <p:cNvPr id="36887" name="Text Box 21"/>
            <p:cNvSpPr txBox="1">
              <a:spLocks noChangeArrowheads="1"/>
            </p:cNvSpPr>
            <p:nvPr/>
          </p:nvSpPr>
          <p:spPr bwMode="auto">
            <a:xfrm>
              <a:off x="4529" y="1536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6888" name="Text Box 22"/>
            <p:cNvSpPr txBox="1">
              <a:spLocks noChangeArrowheads="1"/>
            </p:cNvSpPr>
            <p:nvPr/>
          </p:nvSpPr>
          <p:spPr bwMode="auto">
            <a:xfrm>
              <a:off x="4416" y="121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6889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Yamoto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Japan</a:t>
              </a:r>
            </a:p>
          </p:txBody>
        </p:sp>
        <p:sp>
          <p:nvSpPr>
            <p:cNvPr id="36890" name="Text Box 24"/>
            <p:cNvSpPr txBox="1">
              <a:spLocks noChangeArrowheads="1"/>
            </p:cNvSpPr>
            <p:nvPr/>
          </p:nvSpPr>
          <p:spPr bwMode="auto">
            <a:xfrm>
              <a:off x="3168" y="1680"/>
              <a:ext cx="960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Harsha’ Empire</a:t>
              </a:r>
            </a:p>
          </p:txBody>
        </p:sp>
        <p:sp>
          <p:nvSpPr>
            <p:cNvPr id="36891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Chalukya</a:t>
              </a:r>
            </a:p>
          </p:txBody>
        </p:sp>
        <p:sp>
          <p:nvSpPr>
            <p:cNvPr id="36892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Avar Kingdom</a:t>
              </a:r>
            </a:p>
          </p:txBody>
        </p:sp>
        <p:sp>
          <p:nvSpPr>
            <p:cNvPr id="36893" name="Text Box 27"/>
            <p:cNvSpPr txBox="1">
              <a:spLocks noChangeArrowheads="1"/>
            </p:cNvSpPr>
            <p:nvPr/>
          </p:nvSpPr>
          <p:spPr bwMode="auto">
            <a:xfrm>
              <a:off x="1296" y="1008"/>
              <a:ext cx="672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Frankish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Kingdoms</a:t>
              </a:r>
            </a:p>
          </p:txBody>
        </p:sp>
        <p:sp>
          <p:nvSpPr>
            <p:cNvPr id="36894" name="Text Box 28"/>
            <p:cNvSpPr txBox="1">
              <a:spLocks noChangeArrowheads="1"/>
            </p:cNvSpPr>
            <p:nvPr/>
          </p:nvSpPr>
          <p:spPr bwMode="auto">
            <a:xfrm>
              <a:off x="1553" y="1968"/>
              <a:ext cx="346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6895" name="Text Box 29"/>
            <p:cNvSpPr txBox="1">
              <a:spLocks noChangeArrowheads="1"/>
            </p:cNvSpPr>
            <p:nvPr/>
          </p:nvSpPr>
          <p:spPr bwMode="auto">
            <a:xfrm>
              <a:off x="2565" y="2064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6896" name="Text Box 30"/>
            <p:cNvSpPr txBox="1">
              <a:spLocks noChangeArrowheads="1"/>
            </p:cNvSpPr>
            <p:nvPr/>
          </p:nvSpPr>
          <p:spPr bwMode="auto">
            <a:xfrm>
              <a:off x="2784" y="1440"/>
              <a:ext cx="624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Sassanid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Empire</a:t>
              </a:r>
            </a:p>
          </p:txBody>
        </p:sp>
        <p:sp>
          <p:nvSpPr>
            <p:cNvPr id="36897" name="Text Box 31"/>
            <p:cNvSpPr txBox="1">
              <a:spLocks noChangeArrowheads="1"/>
            </p:cNvSpPr>
            <p:nvPr/>
          </p:nvSpPr>
          <p:spPr bwMode="auto">
            <a:xfrm>
              <a:off x="1781" y="1440"/>
              <a:ext cx="11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 Empire</a:t>
              </a:r>
            </a:p>
          </p:txBody>
        </p:sp>
      </p:grpSp>
      <p:sp>
        <p:nvSpPr>
          <p:cNvPr id="145440" name="Text Box 32"/>
          <p:cNvSpPr txBox="1">
            <a:spLocks noChangeArrowheads="1"/>
          </p:cNvSpPr>
          <p:nvPr/>
        </p:nvSpPr>
        <p:spPr bwMode="auto">
          <a:xfrm>
            <a:off x="1981200" y="48514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</p:spTree>
    <p:extLst>
      <p:ext uri="{BB962C8B-B14F-4D97-AF65-F5344CB8AC3E}">
        <p14:creationId xmlns:p14="http://schemas.microsoft.com/office/powerpoint/2010/main" val="4454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7891" name="Group 32"/>
          <p:cNvGrpSpPr>
            <a:grpSpLocks/>
          </p:cNvGrpSpPr>
          <p:nvPr/>
        </p:nvGrpSpPr>
        <p:grpSpPr bwMode="auto">
          <a:xfrm>
            <a:off x="1968500" y="471488"/>
            <a:ext cx="8229600" cy="5257800"/>
            <a:chOff x="280" y="297"/>
            <a:chExt cx="5184" cy="3312"/>
          </a:xfrm>
        </p:grpSpPr>
        <p:pic>
          <p:nvPicPr>
            <p:cNvPr id="3789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89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5" name="Text Box 5"/>
            <p:cNvSpPr txBox="1">
              <a:spLocks noChangeArrowheads="1"/>
            </p:cNvSpPr>
            <p:nvPr/>
          </p:nvSpPr>
          <p:spPr bwMode="auto">
            <a:xfrm>
              <a:off x="892" y="2350"/>
              <a:ext cx="4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789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Text Box 7"/>
            <p:cNvSpPr txBox="1">
              <a:spLocks noChangeArrowheads="1"/>
            </p:cNvSpPr>
            <p:nvPr/>
          </p:nvSpPr>
          <p:spPr bwMode="auto">
            <a:xfrm>
              <a:off x="1114" y="1214"/>
              <a:ext cx="6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Carolingian</a:t>
              </a:r>
            </a:p>
          </p:txBody>
        </p:sp>
        <p:sp>
          <p:nvSpPr>
            <p:cNvPr id="3789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9" name="Text Box 9"/>
            <p:cNvSpPr txBox="1">
              <a:spLocks noChangeArrowheads="1"/>
            </p:cNvSpPr>
            <p:nvPr/>
          </p:nvSpPr>
          <p:spPr bwMode="auto">
            <a:xfrm>
              <a:off x="1613" y="1432"/>
              <a:ext cx="8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</a:t>
              </a:r>
            </a:p>
          </p:txBody>
        </p:sp>
        <p:sp>
          <p:nvSpPr>
            <p:cNvPr id="3790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Abbasid Caliphate</a:t>
              </a:r>
            </a:p>
          </p:txBody>
        </p:sp>
        <p:sp>
          <p:nvSpPr>
            <p:cNvPr id="3790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1503" y="2460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790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5" name="Text Box 15"/>
            <p:cNvSpPr txBox="1">
              <a:spLocks noChangeArrowheads="1"/>
            </p:cNvSpPr>
            <p:nvPr/>
          </p:nvSpPr>
          <p:spPr bwMode="auto">
            <a:xfrm>
              <a:off x="3114" y="1703"/>
              <a:ext cx="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Gurjara-Pratihara</a:t>
              </a:r>
            </a:p>
          </p:txBody>
        </p:sp>
        <p:sp>
          <p:nvSpPr>
            <p:cNvPr id="3790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7" name="Text Box 17"/>
            <p:cNvSpPr txBox="1">
              <a:spLocks noChangeArrowheads="1"/>
            </p:cNvSpPr>
            <p:nvPr/>
          </p:nvSpPr>
          <p:spPr bwMode="auto">
            <a:xfrm>
              <a:off x="3782" y="1703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Tang China</a:t>
              </a:r>
            </a:p>
          </p:txBody>
        </p:sp>
        <p:sp>
          <p:nvSpPr>
            <p:cNvPr id="3790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Text Box 19"/>
            <p:cNvSpPr txBox="1">
              <a:spLocks noChangeArrowheads="1"/>
            </p:cNvSpPr>
            <p:nvPr/>
          </p:nvSpPr>
          <p:spPr bwMode="auto">
            <a:xfrm>
              <a:off x="3984" y="2784"/>
              <a:ext cx="7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Srivijaya</a:t>
              </a:r>
            </a:p>
          </p:txBody>
        </p:sp>
        <p:sp>
          <p:nvSpPr>
            <p:cNvPr id="3791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1" name="Text Box 21"/>
            <p:cNvSpPr txBox="1">
              <a:spLocks noChangeArrowheads="1"/>
            </p:cNvSpPr>
            <p:nvPr/>
          </p:nvSpPr>
          <p:spPr bwMode="auto">
            <a:xfrm>
              <a:off x="4428" y="1430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3791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3791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7" name="Text Box 27"/>
            <p:cNvSpPr txBox="1">
              <a:spLocks noChangeArrowheads="1"/>
            </p:cNvSpPr>
            <p:nvPr/>
          </p:nvSpPr>
          <p:spPr bwMode="auto">
            <a:xfrm>
              <a:off x="351" y="1463"/>
              <a:ext cx="8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Cordoba Caliphate</a:t>
              </a:r>
            </a:p>
          </p:txBody>
        </p:sp>
        <p:sp>
          <p:nvSpPr>
            <p:cNvPr id="3791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Heian Japan</a:t>
              </a:r>
            </a:p>
          </p:txBody>
        </p:sp>
      </p:grpSp>
      <p:sp>
        <p:nvSpPr>
          <p:cNvPr id="146461" name="Rectangle 29"/>
          <p:cNvSpPr>
            <a:spLocks noChangeArrowheads="1"/>
          </p:cNvSpPr>
          <p:nvPr/>
        </p:nvSpPr>
        <p:spPr bwMode="auto">
          <a:xfrm>
            <a:off x="1981200" y="486410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en-US" sz="28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355747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Mongol Empire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Sung China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Koryo</a:t>
            </a: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29589" y="2644775"/>
            <a:ext cx="11969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Kamakura Japan</a:t>
            </a: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7851" y="2892425"/>
            <a:ext cx="9763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Delhi Sultanate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Mali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587626" y="3557589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Oyo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Ethiopia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708401" y="2744788"/>
            <a:ext cx="1050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Ayyubid Caliphate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Almohad Caliphate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Rum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717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Angkor</a:t>
            </a:r>
          </a:p>
        </p:txBody>
      </p:sp>
    </p:spTree>
    <p:extLst>
      <p:ext uri="{BB962C8B-B14F-4D97-AF65-F5344CB8AC3E}">
        <p14:creationId xmlns:p14="http://schemas.microsoft.com/office/powerpoint/2010/main" val="321109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46A6A3-1196-42F3-A9AF-F5132230279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35"/>
          <a:stretch>
            <a:fillRect/>
          </a:stretch>
        </p:blipFill>
        <p:spPr bwMode="auto">
          <a:xfrm>
            <a:off x="1981201" y="457200"/>
            <a:ext cx="8232775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88" name="Freeform 3"/>
          <p:cNvSpPr>
            <a:spLocks/>
          </p:cNvSpPr>
          <p:nvPr/>
        </p:nvSpPr>
        <p:spPr bwMode="auto">
          <a:xfrm>
            <a:off x="2560638" y="3298825"/>
            <a:ext cx="442912" cy="336550"/>
          </a:xfrm>
          <a:custGeom>
            <a:avLst/>
            <a:gdLst>
              <a:gd name="T0" fmla="*/ 2147483646 w 292"/>
              <a:gd name="T1" fmla="*/ 2147483646 h 222"/>
              <a:gd name="T2" fmla="*/ 2147483646 w 292"/>
              <a:gd name="T3" fmla="*/ 0 h 222"/>
              <a:gd name="T4" fmla="*/ 2147483646 w 292"/>
              <a:gd name="T5" fmla="*/ 2147483646 h 222"/>
              <a:gd name="T6" fmla="*/ 2147483646 w 292"/>
              <a:gd name="T7" fmla="*/ 2147483646 h 222"/>
              <a:gd name="T8" fmla="*/ 2147483646 w 292"/>
              <a:gd name="T9" fmla="*/ 2147483646 h 222"/>
              <a:gd name="T10" fmla="*/ 2147483646 w 292"/>
              <a:gd name="T11" fmla="*/ 2147483646 h 222"/>
              <a:gd name="T12" fmla="*/ 2147483646 w 292"/>
              <a:gd name="T13" fmla="*/ 2147483646 h 222"/>
              <a:gd name="T14" fmla="*/ 2147483646 w 292"/>
              <a:gd name="T15" fmla="*/ 2147483646 h 222"/>
              <a:gd name="T16" fmla="*/ 2147483646 w 292"/>
              <a:gd name="T17" fmla="*/ 2147483646 h 222"/>
              <a:gd name="T18" fmla="*/ 2147483646 w 292"/>
              <a:gd name="T19" fmla="*/ 2147483646 h 222"/>
              <a:gd name="T20" fmla="*/ 2147483646 w 292"/>
              <a:gd name="T21" fmla="*/ 2147483646 h 222"/>
              <a:gd name="T22" fmla="*/ 2147483646 w 292"/>
              <a:gd name="T23" fmla="*/ 2147483646 h 2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92" h="222">
                <a:moveTo>
                  <a:pt x="220" y="8"/>
                </a:moveTo>
                <a:cubicBezTo>
                  <a:pt x="209" y="5"/>
                  <a:pt x="199" y="0"/>
                  <a:pt x="188" y="0"/>
                </a:cubicBezTo>
                <a:cubicBezTo>
                  <a:pt x="173" y="0"/>
                  <a:pt x="89" y="50"/>
                  <a:pt x="68" y="64"/>
                </a:cubicBezTo>
                <a:cubicBezTo>
                  <a:pt x="51" y="90"/>
                  <a:pt x="29" y="110"/>
                  <a:pt x="12" y="136"/>
                </a:cubicBezTo>
                <a:cubicBezTo>
                  <a:pt x="9" y="149"/>
                  <a:pt x="0" y="163"/>
                  <a:pt x="4" y="176"/>
                </a:cubicBezTo>
                <a:cubicBezTo>
                  <a:pt x="11" y="201"/>
                  <a:pt x="76" y="208"/>
                  <a:pt x="76" y="208"/>
                </a:cubicBezTo>
                <a:cubicBezTo>
                  <a:pt x="157" y="181"/>
                  <a:pt x="32" y="222"/>
                  <a:pt x="132" y="192"/>
                </a:cubicBezTo>
                <a:cubicBezTo>
                  <a:pt x="148" y="187"/>
                  <a:pt x="180" y="176"/>
                  <a:pt x="180" y="176"/>
                </a:cubicBezTo>
                <a:cubicBezTo>
                  <a:pt x="185" y="168"/>
                  <a:pt x="188" y="157"/>
                  <a:pt x="196" y="152"/>
                </a:cubicBezTo>
                <a:cubicBezTo>
                  <a:pt x="210" y="143"/>
                  <a:pt x="244" y="136"/>
                  <a:pt x="244" y="136"/>
                </a:cubicBezTo>
                <a:cubicBezTo>
                  <a:pt x="268" y="112"/>
                  <a:pt x="281" y="96"/>
                  <a:pt x="292" y="64"/>
                </a:cubicBezTo>
                <a:cubicBezTo>
                  <a:pt x="278" y="22"/>
                  <a:pt x="265" y="8"/>
                  <a:pt x="220" y="8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9" name="Text Box 4"/>
          <p:cNvSpPr txBox="1">
            <a:spLocks noChangeArrowheads="1"/>
          </p:cNvSpPr>
          <p:nvPr/>
        </p:nvSpPr>
        <p:spPr bwMode="auto">
          <a:xfrm>
            <a:off x="2852738" y="3225801"/>
            <a:ext cx="5826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Mali</a:t>
            </a:r>
          </a:p>
        </p:txBody>
      </p:sp>
      <p:sp>
        <p:nvSpPr>
          <p:cNvPr id="41990" name="Freeform 5"/>
          <p:cNvSpPr>
            <a:spLocks/>
          </p:cNvSpPr>
          <p:nvPr/>
        </p:nvSpPr>
        <p:spPr bwMode="auto">
          <a:xfrm>
            <a:off x="2870200" y="3694114"/>
            <a:ext cx="242888" cy="230187"/>
          </a:xfrm>
          <a:custGeom>
            <a:avLst/>
            <a:gdLst>
              <a:gd name="T0" fmla="*/ 2147483646 w 160"/>
              <a:gd name="T1" fmla="*/ 2147483646 h 152"/>
              <a:gd name="T2" fmla="*/ 2147483646 w 160"/>
              <a:gd name="T3" fmla="*/ 2147483646 h 152"/>
              <a:gd name="T4" fmla="*/ 2147483646 w 160"/>
              <a:gd name="T5" fmla="*/ 2147483646 h 152"/>
              <a:gd name="T6" fmla="*/ 2147483646 w 160"/>
              <a:gd name="T7" fmla="*/ 0 h 152"/>
              <a:gd name="T8" fmla="*/ 2147483646 w 160"/>
              <a:gd name="T9" fmla="*/ 2147483646 h 152"/>
              <a:gd name="T10" fmla="*/ 2147483646 w 160"/>
              <a:gd name="T11" fmla="*/ 2147483646 h 152"/>
              <a:gd name="T12" fmla="*/ 2147483646 w 160"/>
              <a:gd name="T13" fmla="*/ 2147483646 h 152"/>
              <a:gd name="T14" fmla="*/ 2147483646 w 160"/>
              <a:gd name="T15" fmla="*/ 2147483646 h 152"/>
              <a:gd name="T16" fmla="*/ 2147483646 w 160"/>
              <a:gd name="T17" fmla="*/ 2147483646 h 152"/>
              <a:gd name="T18" fmla="*/ 2147483646 w 160"/>
              <a:gd name="T19" fmla="*/ 2147483646 h 152"/>
              <a:gd name="T20" fmla="*/ 2147483646 w 160"/>
              <a:gd name="T21" fmla="*/ 2147483646 h 15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0" h="152">
                <a:moveTo>
                  <a:pt x="40" y="148"/>
                </a:moveTo>
                <a:cubicBezTo>
                  <a:pt x="28" y="136"/>
                  <a:pt x="24" y="124"/>
                  <a:pt x="12" y="112"/>
                </a:cubicBezTo>
                <a:cubicBezTo>
                  <a:pt x="0" y="75"/>
                  <a:pt x="1" y="46"/>
                  <a:pt x="24" y="12"/>
                </a:cubicBezTo>
                <a:cubicBezTo>
                  <a:pt x="28" y="5"/>
                  <a:pt x="56" y="3"/>
                  <a:pt x="64" y="0"/>
                </a:cubicBezTo>
                <a:cubicBezTo>
                  <a:pt x="75" y="1"/>
                  <a:pt x="85" y="2"/>
                  <a:pt x="96" y="4"/>
                </a:cubicBezTo>
                <a:cubicBezTo>
                  <a:pt x="104" y="6"/>
                  <a:pt x="120" y="12"/>
                  <a:pt x="120" y="12"/>
                </a:cubicBezTo>
                <a:cubicBezTo>
                  <a:pt x="134" y="33"/>
                  <a:pt x="152" y="48"/>
                  <a:pt x="160" y="72"/>
                </a:cubicBezTo>
                <a:cubicBezTo>
                  <a:pt x="153" y="143"/>
                  <a:pt x="149" y="128"/>
                  <a:pt x="80" y="136"/>
                </a:cubicBezTo>
                <a:cubicBezTo>
                  <a:pt x="72" y="139"/>
                  <a:pt x="64" y="141"/>
                  <a:pt x="56" y="144"/>
                </a:cubicBezTo>
                <a:cubicBezTo>
                  <a:pt x="51" y="146"/>
                  <a:pt x="49" y="151"/>
                  <a:pt x="44" y="152"/>
                </a:cubicBezTo>
                <a:cubicBezTo>
                  <a:pt x="42" y="152"/>
                  <a:pt x="41" y="149"/>
                  <a:pt x="40" y="148"/>
                </a:cubicBezTo>
                <a:close/>
              </a:path>
            </a:pathLst>
          </a:custGeom>
          <a:solidFill>
            <a:srgbClr val="CC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1" name="Freeform 6"/>
          <p:cNvSpPr>
            <a:spLocks/>
          </p:cNvSpPr>
          <p:nvPr/>
        </p:nvSpPr>
        <p:spPr bwMode="auto">
          <a:xfrm>
            <a:off x="3089276" y="3717925"/>
            <a:ext cx="163513" cy="255588"/>
          </a:xfrm>
          <a:custGeom>
            <a:avLst/>
            <a:gdLst>
              <a:gd name="T0" fmla="*/ 0 w 108"/>
              <a:gd name="T1" fmla="*/ 2147483646 h 168"/>
              <a:gd name="T2" fmla="*/ 2147483646 w 108"/>
              <a:gd name="T3" fmla="*/ 0 h 168"/>
              <a:gd name="T4" fmla="*/ 2147483646 w 108"/>
              <a:gd name="T5" fmla="*/ 2147483646 h 168"/>
              <a:gd name="T6" fmla="*/ 2147483646 w 108"/>
              <a:gd name="T7" fmla="*/ 2147483646 h 168"/>
              <a:gd name="T8" fmla="*/ 2147483646 w 108"/>
              <a:gd name="T9" fmla="*/ 2147483646 h 168"/>
              <a:gd name="T10" fmla="*/ 2147483646 w 108"/>
              <a:gd name="T11" fmla="*/ 2147483646 h 168"/>
              <a:gd name="T12" fmla="*/ 2147483646 w 108"/>
              <a:gd name="T13" fmla="*/ 2147483646 h 168"/>
              <a:gd name="T14" fmla="*/ 2147483646 w 108"/>
              <a:gd name="T15" fmla="*/ 2147483646 h 168"/>
              <a:gd name="T16" fmla="*/ 2147483646 w 108"/>
              <a:gd name="T17" fmla="*/ 2147483646 h 168"/>
              <a:gd name="T18" fmla="*/ 2147483646 w 108"/>
              <a:gd name="T19" fmla="*/ 2147483646 h 168"/>
              <a:gd name="T20" fmla="*/ 2147483646 w 108"/>
              <a:gd name="T21" fmla="*/ 2147483646 h 168"/>
              <a:gd name="T22" fmla="*/ 0 w 108"/>
              <a:gd name="T23" fmla="*/ 2147483646 h 16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8" h="168">
                <a:moveTo>
                  <a:pt x="0" y="24"/>
                </a:moveTo>
                <a:cubicBezTo>
                  <a:pt x="10" y="10"/>
                  <a:pt x="18" y="9"/>
                  <a:pt x="32" y="0"/>
                </a:cubicBezTo>
                <a:cubicBezTo>
                  <a:pt x="36" y="1"/>
                  <a:pt x="40" y="2"/>
                  <a:pt x="44" y="4"/>
                </a:cubicBezTo>
                <a:cubicBezTo>
                  <a:pt x="48" y="6"/>
                  <a:pt x="52" y="10"/>
                  <a:pt x="56" y="12"/>
                </a:cubicBezTo>
                <a:cubicBezTo>
                  <a:pt x="64" y="15"/>
                  <a:pt x="80" y="20"/>
                  <a:pt x="80" y="20"/>
                </a:cubicBezTo>
                <a:cubicBezTo>
                  <a:pt x="91" y="36"/>
                  <a:pt x="102" y="61"/>
                  <a:pt x="108" y="80"/>
                </a:cubicBezTo>
                <a:lnTo>
                  <a:pt x="72" y="168"/>
                </a:lnTo>
                <a:cubicBezTo>
                  <a:pt x="72" y="168"/>
                  <a:pt x="36" y="156"/>
                  <a:pt x="36" y="156"/>
                </a:cubicBezTo>
                <a:cubicBezTo>
                  <a:pt x="32" y="155"/>
                  <a:pt x="24" y="152"/>
                  <a:pt x="24" y="152"/>
                </a:cubicBezTo>
                <a:cubicBezTo>
                  <a:pt x="0" y="115"/>
                  <a:pt x="12" y="117"/>
                  <a:pt x="20" y="76"/>
                </a:cubicBezTo>
                <a:cubicBezTo>
                  <a:pt x="16" y="58"/>
                  <a:pt x="14" y="47"/>
                  <a:pt x="4" y="32"/>
                </a:cubicBezTo>
                <a:cubicBezTo>
                  <a:pt x="9" y="17"/>
                  <a:pt x="12" y="18"/>
                  <a:pt x="0" y="2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2633664" y="3517901"/>
            <a:ext cx="11652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Oyo  Benin</a:t>
            </a:r>
          </a:p>
        </p:txBody>
      </p:sp>
      <p:sp>
        <p:nvSpPr>
          <p:cNvPr id="41993" name="Freeform 8"/>
          <p:cNvSpPr>
            <a:spLocks/>
          </p:cNvSpPr>
          <p:nvPr/>
        </p:nvSpPr>
        <p:spPr bwMode="auto">
          <a:xfrm>
            <a:off x="3932238" y="4670425"/>
            <a:ext cx="330200" cy="292100"/>
          </a:xfrm>
          <a:custGeom>
            <a:avLst/>
            <a:gdLst>
              <a:gd name="T0" fmla="*/ 2147483646 w 217"/>
              <a:gd name="T1" fmla="*/ 2147483646 h 192"/>
              <a:gd name="T2" fmla="*/ 2147483646 w 217"/>
              <a:gd name="T3" fmla="*/ 2147483646 h 192"/>
              <a:gd name="T4" fmla="*/ 2147483646 w 217"/>
              <a:gd name="T5" fmla="*/ 2147483646 h 192"/>
              <a:gd name="T6" fmla="*/ 2147483646 w 217"/>
              <a:gd name="T7" fmla="*/ 2147483646 h 192"/>
              <a:gd name="T8" fmla="*/ 2147483646 w 217"/>
              <a:gd name="T9" fmla="*/ 2147483646 h 192"/>
              <a:gd name="T10" fmla="*/ 2147483646 w 217"/>
              <a:gd name="T11" fmla="*/ 2147483646 h 192"/>
              <a:gd name="T12" fmla="*/ 2147483646 w 217"/>
              <a:gd name="T13" fmla="*/ 0 h 192"/>
              <a:gd name="T14" fmla="*/ 2147483646 w 217"/>
              <a:gd name="T15" fmla="*/ 2147483646 h 192"/>
              <a:gd name="T16" fmla="*/ 2147483646 w 217"/>
              <a:gd name="T17" fmla="*/ 2147483646 h 192"/>
              <a:gd name="T18" fmla="*/ 2147483646 w 217"/>
              <a:gd name="T19" fmla="*/ 2147483646 h 192"/>
              <a:gd name="T20" fmla="*/ 0 w 217"/>
              <a:gd name="T21" fmla="*/ 2147483646 h 192"/>
              <a:gd name="T22" fmla="*/ 2147483646 w 217"/>
              <a:gd name="T23" fmla="*/ 2147483646 h 192"/>
              <a:gd name="T24" fmla="*/ 2147483646 w 217"/>
              <a:gd name="T25" fmla="*/ 2147483646 h 192"/>
              <a:gd name="T26" fmla="*/ 2147483646 w 217"/>
              <a:gd name="T27" fmla="*/ 2147483646 h 192"/>
              <a:gd name="T28" fmla="*/ 2147483646 w 217"/>
              <a:gd name="T29" fmla="*/ 2147483646 h 192"/>
              <a:gd name="T30" fmla="*/ 2147483646 w 217"/>
              <a:gd name="T31" fmla="*/ 2147483646 h 19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7" h="192">
                <a:moveTo>
                  <a:pt x="172" y="164"/>
                </a:moveTo>
                <a:cubicBezTo>
                  <a:pt x="193" y="132"/>
                  <a:pt x="165" y="171"/>
                  <a:pt x="192" y="144"/>
                </a:cubicBezTo>
                <a:cubicBezTo>
                  <a:pt x="202" y="134"/>
                  <a:pt x="205" y="119"/>
                  <a:pt x="212" y="108"/>
                </a:cubicBezTo>
                <a:cubicBezTo>
                  <a:pt x="217" y="89"/>
                  <a:pt x="211" y="57"/>
                  <a:pt x="192" y="44"/>
                </a:cubicBezTo>
                <a:cubicBezTo>
                  <a:pt x="184" y="39"/>
                  <a:pt x="176" y="33"/>
                  <a:pt x="168" y="28"/>
                </a:cubicBezTo>
                <a:cubicBezTo>
                  <a:pt x="164" y="25"/>
                  <a:pt x="156" y="20"/>
                  <a:pt x="156" y="20"/>
                </a:cubicBezTo>
                <a:cubicBezTo>
                  <a:pt x="144" y="3"/>
                  <a:pt x="132" y="4"/>
                  <a:pt x="112" y="0"/>
                </a:cubicBezTo>
                <a:cubicBezTo>
                  <a:pt x="95" y="6"/>
                  <a:pt x="82" y="14"/>
                  <a:pt x="64" y="20"/>
                </a:cubicBezTo>
                <a:cubicBezTo>
                  <a:pt x="55" y="23"/>
                  <a:pt x="40" y="36"/>
                  <a:pt x="40" y="36"/>
                </a:cubicBezTo>
                <a:cubicBezTo>
                  <a:pt x="27" y="56"/>
                  <a:pt x="21" y="76"/>
                  <a:pt x="8" y="96"/>
                </a:cubicBezTo>
                <a:cubicBezTo>
                  <a:pt x="3" y="103"/>
                  <a:pt x="0" y="120"/>
                  <a:pt x="0" y="120"/>
                </a:cubicBezTo>
                <a:cubicBezTo>
                  <a:pt x="4" y="137"/>
                  <a:pt x="7" y="163"/>
                  <a:pt x="20" y="176"/>
                </a:cubicBezTo>
                <a:cubicBezTo>
                  <a:pt x="29" y="185"/>
                  <a:pt x="56" y="192"/>
                  <a:pt x="56" y="192"/>
                </a:cubicBezTo>
                <a:cubicBezTo>
                  <a:pt x="89" y="189"/>
                  <a:pt x="117" y="184"/>
                  <a:pt x="148" y="176"/>
                </a:cubicBezTo>
                <a:cubicBezTo>
                  <a:pt x="161" y="173"/>
                  <a:pt x="184" y="156"/>
                  <a:pt x="184" y="156"/>
                </a:cubicBezTo>
                <a:cubicBezTo>
                  <a:pt x="189" y="141"/>
                  <a:pt x="186" y="148"/>
                  <a:pt x="192" y="136"/>
                </a:cubicBezTo>
              </a:path>
            </a:pathLst>
          </a:custGeom>
          <a:solidFill>
            <a:srgbClr val="FF9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4" name="Text Box 9"/>
          <p:cNvSpPr txBox="1">
            <a:spLocks noChangeArrowheads="1"/>
          </p:cNvSpPr>
          <p:nvPr/>
        </p:nvSpPr>
        <p:spPr bwMode="auto">
          <a:xfrm>
            <a:off x="3143251" y="4610101"/>
            <a:ext cx="11668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41995" name="Freeform 10"/>
          <p:cNvSpPr>
            <a:spLocks/>
          </p:cNvSpPr>
          <p:nvPr/>
        </p:nvSpPr>
        <p:spPr bwMode="auto">
          <a:xfrm>
            <a:off x="4387851" y="4076700"/>
            <a:ext cx="257175" cy="515938"/>
          </a:xfrm>
          <a:custGeom>
            <a:avLst/>
            <a:gdLst>
              <a:gd name="T0" fmla="*/ 2147483646 w 169"/>
              <a:gd name="T1" fmla="*/ 2147483646 h 340"/>
              <a:gd name="T2" fmla="*/ 2147483646 w 169"/>
              <a:gd name="T3" fmla="*/ 2147483646 h 340"/>
              <a:gd name="T4" fmla="*/ 2147483646 w 169"/>
              <a:gd name="T5" fmla="*/ 2147483646 h 340"/>
              <a:gd name="T6" fmla="*/ 2147483646 w 169"/>
              <a:gd name="T7" fmla="*/ 2147483646 h 340"/>
              <a:gd name="T8" fmla="*/ 2147483646 w 169"/>
              <a:gd name="T9" fmla="*/ 2147483646 h 340"/>
              <a:gd name="T10" fmla="*/ 2147483646 w 169"/>
              <a:gd name="T11" fmla="*/ 2147483646 h 340"/>
              <a:gd name="T12" fmla="*/ 2147483646 w 169"/>
              <a:gd name="T13" fmla="*/ 2147483646 h 340"/>
              <a:gd name="T14" fmla="*/ 2147483646 w 169"/>
              <a:gd name="T15" fmla="*/ 2147483646 h 340"/>
              <a:gd name="T16" fmla="*/ 2147483646 w 169"/>
              <a:gd name="T17" fmla="*/ 2147483646 h 340"/>
              <a:gd name="T18" fmla="*/ 2147483646 w 169"/>
              <a:gd name="T19" fmla="*/ 2147483646 h 340"/>
              <a:gd name="T20" fmla="*/ 2147483646 w 169"/>
              <a:gd name="T21" fmla="*/ 2147483646 h 340"/>
              <a:gd name="T22" fmla="*/ 0 w 169"/>
              <a:gd name="T23" fmla="*/ 2147483646 h 340"/>
              <a:gd name="T24" fmla="*/ 2147483646 w 169"/>
              <a:gd name="T25" fmla="*/ 2147483646 h 340"/>
              <a:gd name="T26" fmla="*/ 2147483646 w 169"/>
              <a:gd name="T27" fmla="*/ 2147483646 h 340"/>
              <a:gd name="T28" fmla="*/ 2147483646 w 169"/>
              <a:gd name="T29" fmla="*/ 2147483646 h 340"/>
              <a:gd name="T30" fmla="*/ 2147483646 w 169"/>
              <a:gd name="T31" fmla="*/ 2147483646 h 340"/>
              <a:gd name="T32" fmla="*/ 2147483646 w 169"/>
              <a:gd name="T33" fmla="*/ 2147483646 h 340"/>
              <a:gd name="T34" fmla="*/ 2147483646 w 169"/>
              <a:gd name="T35" fmla="*/ 0 h 340"/>
              <a:gd name="T36" fmla="*/ 2147483646 w 169"/>
              <a:gd name="T37" fmla="*/ 2147483646 h 34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69" h="340">
                <a:moveTo>
                  <a:pt x="168" y="4"/>
                </a:moveTo>
                <a:cubicBezTo>
                  <a:pt x="159" y="18"/>
                  <a:pt x="148" y="24"/>
                  <a:pt x="136" y="36"/>
                </a:cubicBezTo>
                <a:cubicBezTo>
                  <a:pt x="126" y="66"/>
                  <a:pt x="141" y="30"/>
                  <a:pt x="120" y="56"/>
                </a:cubicBezTo>
                <a:cubicBezTo>
                  <a:pt x="117" y="59"/>
                  <a:pt x="118" y="64"/>
                  <a:pt x="116" y="68"/>
                </a:cubicBezTo>
                <a:cubicBezTo>
                  <a:pt x="108" y="85"/>
                  <a:pt x="102" y="84"/>
                  <a:pt x="84" y="96"/>
                </a:cubicBezTo>
                <a:cubicBezTo>
                  <a:pt x="76" y="101"/>
                  <a:pt x="60" y="112"/>
                  <a:pt x="60" y="112"/>
                </a:cubicBezTo>
                <a:cubicBezTo>
                  <a:pt x="54" y="131"/>
                  <a:pt x="40" y="155"/>
                  <a:pt x="28" y="172"/>
                </a:cubicBezTo>
                <a:cubicBezTo>
                  <a:pt x="43" y="216"/>
                  <a:pt x="19" y="280"/>
                  <a:pt x="60" y="308"/>
                </a:cubicBezTo>
                <a:cubicBezTo>
                  <a:pt x="65" y="324"/>
                  <a:pt x="76" y="333"/>
                  <a:pt x="56" y="340"/>
                </a:cubicBezTo>
                <a:cubicBezTo>
                  <a:pt x="38" y="334"/>
                  <a:pt x="37" y="315"/>
                  <a:pt x="20" y="304"/>
                </a:cubicBezTo>
                <a:cubicBezTo>
                  <a:pt x="14" y="286"/>
                  <a:pt x="12" y="281"/>
                  <a:pt x="8" y="264"/>
                </a:cubicBezTo>
                <a:cubicBezTo>
                  <a:pt x="5" y="251"/>
                  <a:pt x="0" y="224"/>
                  <a:pt x="0" y="224"/>
                </a:cubicBezTo>
                <a:cubicBezTo>
                  <a:pt x="5" y="181"/>
                  <a:pt x="1" y="114"/>
                  <a:pt x="40" y="88"/>
                </a:cubicBezTo>
                <a:cubicBezTo>
                  <a:pt x="48" y="76"/>
                  <a:pt x="72" y="60"/>
                  <a:pt x="72" y="60"/>
                </a:cubicBezTo>
                <a:cubicBezTo>
                  <a:pt x="75" y="56"/>
                  <a:pt x="77" y="51"/>
                  <a:pt x="80" y="48"/>
                </a:cubicBezTo>
                <a:cubicBezTo>
                  <a:pt x="83" y="45"/>
                  <a:pt x="89" y="44"/>
                  <a:pt x="92" y="40"/>
                </a:cubicBezTo>
                <a:cubicBezTo>
                  <a:pt x="95" y="37"/>
                  <a:pt x="93" y="31"/>
                  <a:pt x="96" y="28"/>
                </a:cubicBezTo>
                <a:cubicBezTo>
                  <a:pt x="108" y="16"/>
                  <a:pt x="127" y="6"/>
                  <a:pt x="144" y="0"/>
                </a:cubicBezTo>
                <a:cubicBezTo>
                  <a:pt x="169" y="8"/>
                  <a:pt x="152" y="28"/>
                  <a:pt x="168" y="4"/>
                </a:cubicBezTo>
                <a:close/>
              </a:path>
            </a:pathLst>
          </a:custGeom>
          <a:solidFill>
            <a:srgbClr val="66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4381501" y="4173539"/>
            <a:ext cx="16033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Zanj City-States</a:t>
            </a:r>
          </a:p>
        </p:txBody>
      </p:sp>
      <p:sp>
        <p:nvSpPr>
          <p:cNvPr id="41997" name="Freeform 12"/>
          <p:cNvSpPr>
            <a:spLocks/>
          </p:cNvSpPr>
          <p:nvPr/>
        </p:nvSpPr>
        <p:spPr bwMode="auto">
          <a:xfrm>
            <a:off x="4237038" y="3517900"/>
            <a:ext cx="254000" cy="279400"/>
          </a:xfrm>
          <a:custGeom>
            <a:avLst/>
            <a:gdLst>
              <a:gd name="T0" fmla="*/ 2147483646 w 168"/>
              <a:gd name="T1" fmla="*/ 2147483646 h 184"/>
              <a:gd name="T2" fmla="*/ 2147483646 w 168"/>
              <a:gd name="T3" fmla="*/ 2147483646 h 184"/>
              <a:gd name="T4" fmla="*/ 2147483646 w 168"/>
              <a:gd name="T5" fmla="*/ 2147483646 h 184"/>
              <a:gd name="T6" fmla="*/ 2147483646 w 168"/>
              <a:gd name="T7" fmla="*/ 2147483646 h 184"/>
              <a:gd name="T8" fmla="*/ 2147483646 w 168"/>
              <a:gd name="T9" fmla="*/ 2147483646 h 184"/>
              <a:gd name="T10" fmla="*/ 2147483646 w 168"/>
              <a:gd name="T11" fmla="*/ 2147483646 h 184"/>
              <a:gd name="T12" fmla="*/ 2147483646 w 168"/>
              <a:gd name="T13" fmla="*/ 2147483646 h 184"/>
              <a:gd name="T14" fmla="*/ 2147483646 w 168"/>
              <a:gd name="T15" fmla="*/ 2147483646 h 184"/>
              <a:gd name="T16" fmla="*/ 2147483646 w 168"/>
              <a:gd name="T17" fmla="*/ 2147483646 h 184"/>
              <a:gd name="T18" fmla="*/ 2147483646 w 168"/>
              <a:gd name="T19" fmla="*/ 2147483646 h 184"/>
              <a:gd name="T20" fmla="*/ 2147483646 w 168"/>
              <a:gd name="T21" fmla="*/ 2147483646 h 184"/>
              <a:gd name="T22" fmla="*/ 2147483646 w 168"/>
              <a:gd name="T23" fmla="*/ 2147483646 h 1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8" h="184">
                <a:moveTo>
                  <a:pt x="96" y="10"/>
                </a:moveTo>
                <a:cubicBezTo>
                  <a:pt x="72" y="4"/>
                  <a:pt x="65" y="0"/>
                  <a:pt x="44" y="14"/>
                </a:cubicBezTo>
                <a:cubicBezTo>
                  <a:pt x="39" y="30"/>
                  <a:pt x="34" y="37"/>
                  <a:pt x="20" y="46"/>
                </a:cubicBezTo>
                <a:cubicBezTo>
                  <a:pt x="16" y="59"/>
                  <a:pt x="8" y="69"/>
                  <a:pt x="4" y="82"/>
                </a:cubicBezTo>
                <a:cubicBezTo>
                  <a:pt x="7" y="110"/>
                  <a:pt x="0" y="155"/>
                  <a:pt x="32" y="166"/>
                </a:cubicBezTo>
                <a:cubicBezTo>
                  <a:pt x="35" y="170"/>
                  <a:pt x="35" y="177"/>
                  <a:pt x="40" y="178"/>
                </a:cubicBezTo>
                <a:cubicBezTo>
                  <a:pt x="69" y="184"/>
                  <a:pt x="128" y="150"/>
                  <a:pt x="152" y="134"/>
                </a:cubicBezTo>
                <a:cubicBezTo>
                  <a:pt x="156" y="121"/>
                  <a:pt x="164" y="111"/>
                  <a:pt x="168" y="98"/>
                </a:cubicBezTo>
                <a:cubicBezTo>
                  <a:pt x="163" y="66"/>
                  <a:pt x="162" y="61"/>
                  <a:pt x="144" y="34"/>
                </a:cubicBezTo>
                <a:cubicBezTo>
                  <a:pt x="142" y="30"/>
                  <a:pt x="143" y="24"/>
                  <a:pt x="140" y="22"/>
                </a:cubicBezTo>
                <a:cubicBezTo>
                  <a:pt x="140" y="22"/>
                  <a:pt x="110" y="12"/>
                  <a:pt x="104" y="10"/>
                </a:cubicBezTo>
                <a:cubicBezTo>
                  <a:pt x="90" y="5"/>
                  <a:pt x="89" y="3"/>
                  <a:pt x="96" y="10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8" name="Text Box 13"/>
          <p:cNvSpPr txBox="1">
            <a:spLocks noChangeArrowheads="1"/>
          </p:cNvSpPr>
          <p:nvPr/>
        </p:nvSpPr>
        <p:spPr bwMode="auto">
          <a:xfrm>
            <a:off x="4237039" y="3444875"/>
            <a:ext cx="1019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91440" bIns="9144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Ethiopia</a:t>
            </a:r>
          </a:p>
        </p:txBody>
      </p:sp>
      <p:sp>
        <p:nvSpPr>
          <p:cNvPr id="41999" name="Freeform 14"/>
          <p:cNvSpPr>
            <a:spLocks/>
          </p:cNvSpPr>
          <p:nvPr/>
        </p:nvSpPr>
        <p:spPr bwMode="auto">
          <a:xfrm>
            <a:off x="5802314" y="3498851"/>
            <a:ext cx="249237" cy="322263"/>
          </a:xfrm>
          <a:custGeom>
            <a:avLst/>
            <a:gdLst>
              <a:gd name="T0" fmla="*/ 2147483646 w 164"/>
              <a:gd name="T1" fmla="*/ 2147483646 h 212"/>
              <a:gd name="T2" fmla="*/ 2147483646 w 164"/>
              <a:gd name="T3" fmla="*/ 2147483646 h 212"/>
              <a:gd name="T4" fmla="*/ 2147483646 w 164"/>
              <a:gd name="T5" fmla="*/ 0 h 212"/>
              <a:gd name="T6" fmla="*/ 2147483646 w 164"/>
              <a:gd name="T7" fmla="*/ 2147483646 h 212"/>
              <a:gd name="T8" fmla="*/ 2147483646 w 164"/>
              <a:gd name="T9" fmla="*/ 2147483646 h 212"/>
              <a:gd name="T10" fmla="*/ 2147483646 w 164"/>
              <a:gd name="T11" fmla="*/ 2147483646 h 212"/>
              <a:gd name="T12" fmla="*/ 2147483646 w 164"/>
              <a:gd name="T13" fmla="*/ 2147483646 h 212"/>
              <a:gd name="T14" fmla="*/ 2147483646 w 164"/>
              <a:gd name="T15" fmla="*/ 2147483646 h 212"/>
              <a:gd name="T16" fmla="*/ 2147483646 w 164"/>
              <a:gd name="T17" fmla="*/ 2147483646 h 212"/>
              <a:gd name="T18" fmla="*/ 2147483646 w 164"/>
              <a:gd name="T19" fmla="*/ 2147483646 h 212"/>
              <a:gd name="T20" fmla="*/ 2147483646 w 164"/>
              <a:gd name="T21" fmla="*/ 2147483646 h 212"/>
              <a:gd name="T22" fmla="*/ 2147483646 w 164"/>
              <a:gd name="T23" fmla="*/ 2147483646 h 212"/>
              <a:gd name="T24" fmla="*/ 2147483646 w 164"/>
              <a:gd name="T25" fmla="*/ 2147483646 h 212"/>
              <a:gd name="T26" fmla="*/ 2147483646 w 164"/>
              <a:gd name="T27" fmla="*/ 2147483646 h 212"/>
              <a:gd name="T28" fmla="*/ 0 w 164"/>
              <a:gd name="T29" fmla="*/ 2147483646 h 212"/>
              <a:gd name="T30" fmla="*/ 2147483646 w 164"/>
              <a:gd name="T31" fmla="*/ 2147483646 h 21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64" h="212">
                <a:moveTo>
                  <a:pt x="4" y="52"/>
                </a:moveTo>
                <a:cubicBezTo>
                  <a:pt x="29" y="35"/>
                  <a:pt x="61" y="29"/>
                  <a:pt x="88" y="16"/>
                </a:cubicBezTo>
                <a:cubicBezTo>
                  <a:pt x="100" y="10"/>
                  <a:pt x="124" y="0"/>
                  <a:pt x="124" y="0"/>
                </a:cubicBezTo>
                <a:cubicBezTo>
                  <a:pt x="141" y="6"/>
                  <a:pt x="150" y="5"/>
                  <a:pt x="160" y="20"/>
                </a:cubicBezTo>
                <a:cubicBezTo>
                  <a:pt x="139" y="34"/>
                  <a:pt x="152" y="50"/>
                  <a:pt x="164" y="68"/>
                </a:cubicBezTo>
                <a:cubicBezTo>
                  <a:pt x="154" y="97"/>
                  <a:pt x="154" y="84"/>
                  <a:pt x="160" y="108"/>
                </a:cubicBezTo>
                <a:cubicBezTo>
                  <a:pt x="157" y="116"/>
                  <a:pt x="155" y="124"/>
                  <a:pt x="152" y="132"/>
                </a:cubicBezTo>
                <a:cubicBezTo>
                  <a:pt x="151" y="136"/>
                  <a:pt x="148" y="144"/>
                  <a:pt x="148" y="144"/>
                </a:cubicBezTo>
                <a:cubicBezTo>
                  <a:pt x="149" y="148"/>
                  <a:pt x="154" y="152"/>
                  <a:pt x="152" y="156"/>
                </a:cubicBezTo>
                <a:cubicBezTo>
                  <a:pt x="150" y="160"/>
                  <a:pt x="143" y="161"/>
                  <a:pt x="140" y="164"/>
                </a:cubicBezTo>
                <a:cubicBezTo>
                  <a:pt x="132" y="172"/>
                  <a:pt x="131" y="178"/>
                  <a:pt x="128" y="188"/>
                </a:cubicBezTo>
                <a:cubicBezTo>
                  <a:pt x="104" y="180"/>
                  <a:pt x="105" y="201"/>
                  <a:pt x="88" y="212"/>
                </a:cubicBezTo>
                <a:cubicBezTo>
                  <a:pt x="68" y="205"/>
                  <a:pt x="72" y="198"/>
                  <a:pt x="64" y="180"/>
                </a:cubicBezTo>
                <a:cubicBezTo>
                  <a:pt x="52" y="153"/>
                  <a:pt x="37" y="117"/>
                  <a:pt x="16" y="96"/>
                </a:cubicBezTo>
                <a:cubicBezTo>
                  <a:pt x="12" y="83"/>
                  <a:pt x="4" y="73"/>
                  <a:pt x="0" y="60"/>
                </a:cubicBezTo>
                <a:cubicBezTo>
                  <a:pt x="4" y="47"/>
                  <a:pt x="4" y="44"/>
                  <a:pt x="4" y="52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5256214" y="3517901"/>
            <a:ext cx="13112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Vijayanagara</a:t>
            </a:r>
          </a:p>
        </p:txBody>
      </p:sp>
      <p:sp>
        <p:nvSpPr>
          <p:cNvPr id="42001" name="Freeform 16"/>
          <p:cNvSpPr>
            <a:spLocks/>
          </p:cNvSpPr>
          <p:nvPr/>
        </p:nvSpPr>
        <p:spPr bwMode="auto">
          <a:xfrm>
            <a:off x="6732588" y="3486150"/>
            <a:ext cx="258762" cy="261938"/>
          </a:xfrm>
          <a:custGeom>
            <a:avLst/>
            <a:gdLst>
              <a:gd name="T0" fmla="*/ 2147483646 w 171"/>
              <a:gd name="T1" fmla="*/ 2147483646 h 173"/>
              <a:gd name="T2" fmla="*/ 0 w 171"/>
              <a:gd name="T3" fmla="*/ 2147483646 h 173"/>
              <a:gd name="T4" fmla="*/ 2147483646 w 171"/>
              <a:gd name="T5" fmla="*/ 2147483646 h 173"/>
              <a:gd name="T6" fmla="*/ 2147483646 w 171"/>
              <a:gd name="T7" fmla="*/ 2147483646 h 173"/>
              <a:gd name="T8" fmla="*/ 0 w 171"/>
              <a:gd name="T9" fmla="*/ 2147483646 h 173"/>
              <a:gd name="T10" fmla="*/ 2147483646 w 171"/>
              <a:gd name="T11" fmla="*/ 2147483646 h 173"/>
              <a:gd name="T12" fmla="*/ 2147483646 w 171"/>
              <a:gd name="T13" fmla="*/ 2147483646 h 173"/>
              <a:gd name="T14" fmla="*/ 2147483646 w 171"/>
              <a:gd name="T15" fmla="*/ 2147483646 h 173"/>
              <a:gd name="T16" fmla="*/ 2147483646 w 171"/>
              <a:gd name="T17" fmla="*/ 2147483646 h 173"/>
              <a:gd name="T18" fmla="*/ 2147483646 w 171"/>
              <a:gd name="T19" fmla="*/ 2147483646 h 173"/>
              <a:gd name="T20" fmla="*/ 2147483646 w 171"/>
              <a:gd name="T21" fmla="*/ 2147483646 h 173"/>
              <a:gd name="T22" fmla="*/ 2147483646 w 171"/>
              <a:gd name="T23" fmla="*/ 2147483646 h 173"/>
              <a:gd name="T24" fmla="*/ 2147483646 w 171"/>
              <a:gd name="T25" fmla="*/ 2147483646 h 173"/>
              <a:gd name="T26" fmla="*/ 2147483646 w 171"/>
              <a:gd name="T27" fmla="*/ 2147483646 h 17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73">
                <a:moveTo>
                  <a:pt x="36" y="173"/>
                </a:moveTo>
                <a:cubicBezTo>
                  <a:pt x="19" y="167"/>
                  <a:pt x="6" y="172"/>
                  <a:pt x="0" y="153"/>
                </a:cubicBezTo>
                <a:cubicBezTo>
                  <a:pt x="19" y="140"/>
                  <a:pt x="10" y="150"/>
                  <a:pt x="20" y="121"/>
                </a:cubicBezTo>
                <a:cubicBezTo>
                  <a:pt x="21" y="117"/>
                  <a:pt x="24" y="109"/>
                  <a:pt x="24" y="109"/>
                </a:cubicBezTo>
                <a:cubicBezTo>
                  <a:pt x="16" y="84"/>
                  <a:pt x="15" y="59"/>
                  <a:pt x="0" y="37"/>
                </a:cubicBezTo>
                <a:cubicBezTo>
                  <a:pt x="7" y="11"/>
                  <a:pt x="22" y="18"/>
                  <a:pt x="48" y="9"/>
                </a:cubicBezTo>
                <a:cubicBezTo>
                  <a:pt x="56" y="6"/>
                  <a:pt x="72" y="1"/>
                  <a:pt x="72" y="1"/>
                </a:cubicBezTo>
                <a:cubicBezTo>
                  <a:pt x="102" y="6"/>
                  <a:pt x="135" y="0"/>
                  <a:pt x="160" y="17"/>
                </a:cubicBezTo>
                <a:cubicBezTo>
                  <a:pt x="170" y="48"/>
                  <a:pt x="171" y="53"/>
                  <a:pt x="136" y="65"/>
                </a:cubicBezTo>
                <a:cubicBezTo>
                  <a:pt x="95" y="55"/>
                  <a:pt x="110" y="80"/>
                  <a:pt x="84" y="97"/>
                </a:cubicBezTo>
                <a:cubicBezTo>
                  <a:pt x="69" y="92"/>
                  <a:pt x="67" y="82"/>
                  <a:pt x="52" y="77"/>
                </a:cubicBezTo>
                <a:cubicBezTo>
                  <a:pt x="36" y="101"/>
                  <a:pt x="39" y="112"/>
                  <a:pt x="36" y="145"/>
                </a:cubicBezTo>
                <a:cubicBezTo>
                  <a:pt x="37" y="150"/>
                  <a:pt x="40" y="156"/>
                  <a:pt x="40" y="161"/>
                </a:cubicBezTo>
                <a:cubicBezTo>
                  <a:pt x="40" y="165"/>
                  <a:pt x="36" y="173"/>
                  <a:pt x="36" y="173"/>
                </a:cubicBezTo>
                <a:close/>
              </a:path>
            </a:pathLst>
          </a:custGeom>
          <a:solidFill>
            <a:srgbClr val="00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2" name="Text Box 17"/>
          <p:cNvSpPr txBox="1">
            <a:spLocks noChangeArrowheads="1"/>
          </p:cNvSpPr>
          <p:nvPr/>
        </p:nvSpPr>
        <p:spPr bwMode="auto">
          <a:xfrm>
            <a:off x="6859588" y="3444876"/>
            <a:ext cx="5826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Siam</a:t>
            </a:r>
          </a:p>
        </p:txBody>
      </p:sp>
      <p:sp>
        <p:nvSpPr>
          <p:cNvPr id="42003" name="Freeform 20"/>
          <p:cNvSpPr>
            <a:spLocks/>
          </p:cNvSpPr>
          <p:nvPr/>
        </p:nvSpPr>
        <p:spPr bwMode="auto">
          <a:xfrm>
            <a:off x="7007225" y="4270376"/>
            <a:ext cx="361950" cy="212725"/>
          </a:xfrm>
          <a:custGeom>
            <a:avLst/>
            <a:gdLst>
              <a:gd name="T0" fmla="*/ 2147483646 w 228"/>
              <a:gd name="T1" fmla="*/ 2147483646 h 134"/>
              <a:gd name="T2" fmla="*/ 2147483646 w 228"/>
              <a:gd name="T3" fmla="*/ 2147483646 h 134"/>
              <a:gd name="T4" fmla="*/ 2147483646 w 228"/>
              <a:gd name="T5" fmla="*/ 2147483646 h 134"/>
              <a:gd name="T6" fmla="*/ 2147483646 w 228"/>
              <a:gd name="T7" fmla="*/ 2147483646 h 134"/>
              <a:gd name="T8" fmla="*/ 2147483646 w 228"/>
              <a:gd name="T9" fmla="*/ 2147483646 h 134"/>
              <a:gd name="T10" fmla="*/ 2147483646 w 228"/>
              <a:gd name="T11" fmla="*/ 2147483646 h 134"/>
              <a:gd name="T12" fmla="*/ 2147483646 w 228"/>
              <a:gd name="T13" fmla="*/ 2147483646 h 134"/>
              <a:gd name="T14" fmla="*/ 2147483646 w 228"/>
              <a:gd name="T15" fmla="*/ 2147483646 h 134"/>
              <a:gd name="T16" fmla="*/ 2147483646 w 228"/>
              <a:gd name="T17" fmla="*/ 2147483646 h 134"/>
              <a:gd name="T18" fmla="*/ 2147483646 w 228"/>
              <a:gd name="T19" fmla="*/ 2147483646 h 134"/>
              <a:gd name="T20" fmla="*/ 2147483646 w 228"/>
              <a:gd name="T21" fmla="*/ 2147483646 h 134"/>
              <a:gd name="T22" fmla="*/ 2147483646 w 228"/>
              <a:gd name="T23" fmla="*/ 2147483646 h 134"/>
              <a:gd name="T24" fmla="*/ 2147483646 w 228"/>
              <a:gd name="T25" fmla="*/ 2147483646 h 134"/>
              <a:gd name="T26" fmla="*/ 2147483646 w 228"/>
              <a:gd name="T27" fmla="*/ 2147483646 h 134"/>
              <a:gd name="T28" fmla="*/ 2147483646 w 228"/>
              <a:gd name="T29" fmla="*/ 2147483646 h 134"/>
              <a:gd name="T30" fmla="*/ 2147483646 w 228"/>
              <a:gd name="T31" fmla="*/ 2147483646 h 134"/>
              <a:gd name="T32" fmla="*/ 2147483646 w 228"/>
              <a:gd name="T33" fmla="*/ 2147483646 h 134"/>
              <a:gd name="T34" fmla="*/ 2147483646 w 228"/>
              <a:gd name="T35" fmla="*/ 2147483646 h 134"/>
              <a:gd name="T36" fmla="*/ 2147483646 w 228"/>
              <a:gd name="T37" fmla="*/ 2147483646 h 134"/>
              <a:gd name="T38" fmla="*/ 2147483646 w 228"/>
              <a:gd name="T39" fmla="*/ 2147483646 h 134"/>
              <a:gd name="T40" fmla="*/ 2147483646 w 228"/>
              <a:gd name="T41" fmla="*/ 2147483646 h 134"/>
              <a:gd name="T42" fmla="*/ 2147483646 w 228"/>
              <a:gd name="T43" fmla="*/ 2147483646 h 134"/>
              <a:gd name="T44" fmla="*/ 2147483646 w 228"/>
              <a:gd name="T45" fmla="*/ 0 h 134"/>
              <a:gd name="T46" fmla="*/ 2147483646 w 228"/>
              <a:gd name="T47" fmla="*/ 2147483646 h 1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28" h="134">
                <a:moveTo>
                  <a:pt x="14" y="57"/>
                </a:moveTo>
                <a:cubicBezTo>
                  <a:pt x="17" y="61"/>
                  <a:pt x="22" y="64"/>
                  <a:pt x="22" y="69"/>
                </a:cubicBezTo>
                <a:cubicBezTo>
                  <a:pt x="22" y="87"/>
                  <a:pt x="0" y="76"/>
                  <a:pt x="25" y="84"/>
                </a:cubicBezTo>
                <a:cubicBezTo>
                  <a:pt x="38" y="102"/>
                  <a:pt x="28" y="94"/>
                  <a:pt x="56" y="103"/>
                </a:cubicBezTo>
                <a:cubicBezTo>
                  <a:pt x="64" y="106"/>
                  <a:pt x="79" y="111"/>
                  <a:pt x="79" y="111"/>
                </a:cubicBezTo>
                <a:cubicBezTo>
                  <a:pt x="87" y="108"/>
                  <a:pt x="94" y="101"/>
                  <a:pt x="102" y="103"/>
                </a:cubicBezTo>
                <a:cubicBezTo>
                  <a:pt x="109" y="106"/>
                  <a:pt x="117" y="108"/>
                  <a:pt x="125" y="111"/>
                </a:cubicBezTo>
                <a:cubicBezTo>
                  <a:pt x="129" y="112"/>
                  <a:pt x="136" y="115"/>
                  <a:pt x="136" y="115"/>
                </a:cubicBezTo>
                <a:cubicBezTo>
                  <a:pt x="140" y="112"/>
                  <a:pt x="143" y="106"/>
                  <a:pt x="148" y="107"/>
                </a:cubicBezTo>
                <a:cubicBezTo>
                  <a:pt x="152" y="108"/>
                  <a:pt x="187" y="130"/>
                  <a:pt x="194" y="134"/>
                </a:cubicBezTo>
                <a:cubicBezTo>
                  <a:pt x="220" y="125"/>
                  <a:pt x="209" y="123"/>
                  <a:pt x="228" y="130"/>
                </a:cubicBezTo>
                <a:cubicBezTo>
                  <a:pt x="227" y="126"/>
                  <a:pt x="227" y="122"/>
                  <a:pt x="224" y="119"/>
                </a:cubicBezTo>
                <a:cubicBezTo>
                  <a:pt x="221" y="116"/>
                  <a:pt x="217" y="117"/>
                  <a:pt x="213" y="115"/>
                </a:cubicBezTo>
                <a:cubicBezTo>
                  <a:pt x="190" y="102"/>
                  <a:pt x="169" y="85"/>
                  <a:pt x="144" y="77"/>
                </a:cubicBezTo>
                <a:cubicBezTo>
                  <a:pt x="136" y="79"/>
                  <a:pt x="129" y="81"/>
                  <a:pt x="121" y="84"/>
                </a:cubicBezTo>
                <a:cubicBezTo>
                  <a:pt x="117" y="85"/>
                  <a:pt x="109" y="88"/>
                  <a:pt x="109" y="88"/>
                </a:cubicBezTo>
                <a:cubicBezTo>
                  <a:pt x="100" y="86"/>
                  <a:pt x="89" y="85"/>
                  <a:pt x="83" y="77"/>
                </a:cubicBezTo>
                <a:cubicBezTo>
                  <a:pt x="80" y="74"/>
                  <a:pt x="82" y="67"/>
                  <a:pt x="79" y="65"/>
                </a:cubicBezTo>
                <a:cubicBezTo>
                  <a:pt x="72" y="60"/>
                  <a:pt x="64" y="60"/>
                  <a:pt x="56" y="57"/>
                </a:cubicBezTo>
                <a:cubicBezTo>
                  <a:pt x="52" y="56"/>
                  <a:pt x="44" y="54"/>
                  <a:pt x="44" y="54"/>
                </a:cubicBezTo>
                <a:cubicBezTo>
                  <a:pt x="26" y="58"/>
                  <a:pt x="19" y="56"/>
                  <a:pt x="2" y="46"/>
                </a:cubicBezTo>
                <a:cubicBezTo>
                  <a:pt x="6" y="34"/>
                  <a:pt x="10" y="23"/>
                  <a:pt x="14" y="12"/>
                </a:cubicBezTo>
                <a:cubicBezTo>
                  <a:pt x="15" y="8"/>
                  <a:pt x="18" y="0"/>
                  <a:pt x="18" y="0"/>
                </a:cubicBezTo>
                <a:cubicBezTo>
                  <a:pt x="18" y="7"/>
                  <a:pt x="13" y="46"/>
                  <a:pt x="14" y="57"/>
                </a:cubicBezTo>
                <a:close/>
              </a:path>
            </a:pathLst>
          </a:custGeom>
          <a:solidFill>
            <a:srgbClr val="FF9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4" name="Text Box 21"/>
          <p:cNvSpPr txBox="1">
            <a:spLocks noChangeArrowheads="1"/>
          </p:cNvSpPr>
          <p:nvPr/>
        </p:nvSpPr>
        <p:spPr bwMode="auto">
          <a:xfrm>
            <a:off x="7223126" y="4246564"/>
            <a:ext cx="14573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Majapahit</a:t>
            </a:r>
          </a:p>
        </p:txBody>
      </p:sp>
      <p:sp>
        <p:nvSpPr>
          <p:cNvPr id="42005" name="Freeform 22"/>
          <p:cNvSpPr>
            <a:spLocks/>
          </p:cNvSpPr>
          <p:nvPr/>
        </p:nvSpPr>
        <p:spPr bwMode="auto">
          <a:xfrm>
            <a:off x="7762876" y="2432050"/>
            <a:ext cx="188913" cy="336550"/>
          </a:xfrm>
          <a:custGeom>
            <a:avLst/>
            <a:gdLst>
              <a:gd name="T0" fmla="*/ 2147483646 w 125"/>
              <a:gd name="T1" fmla="*/ 2147483646 h 222"/>
              <a:gd name="T2" fmla="*/ 2147483646 w 125"/>
              <a:gd name="T3" fmla="*/ 2147483646 h 222"/>
              <a:gd name="T4" fmla="*/ 2147483646 w 125"/>
              <a:gd name="T5" fmla="*/ 2147483646 h 222"/>
              <a:gd name="T6" fmla="*/ 2147483646 w 125"/>
              <a:gd name="T7" fmla="*/ 2147483646 h 222"/>
              <a:gd name="T8" fmla="*/ 2147483646 w 125"/>
              <a:gd name="T9" fmla="*/ 2147483646 h 222"/>
              <a:gd name="T10" fmla="*/ 2147483646 w 125"/>
              <a:gd name="T11" fmla="*/ 2147483646 h 222"/>
              <a:gd name="T12" fmla="*/ 2147483646 w 125"/>
              <a:gd name="T13" fmla="*/ 2147483646 h 222"/>
              <a:gd name="T14" fmla="*/ 2147483646 w 125"/>
              <a:gd name="T15" fmla="*/ 2147483646 h 222"/>
              <a:gd name="T16" fmla="*/ 2147483646 w 125"/>
              <a:gd name="T17" fmla="*/ 2147483646 h 222"/>
              <a:gd name="T18" fmla="*/ 2147483646 w 125"/>
              <a:gd name="T19" fmla="*/ 2147483646 h 222"/>
              <a:gd name="T20" fmla="*/ 2147483646 w 125"/>
              <a:gd name="T21" fmla="*/ 2147483646 h 222"/>
              <a:gd name="T22" fmla="*/ 2147483646 w 125"/>
              <a:gd name="T23" fmla="*/ 2147483646 h 222"/>
              <a:gd name="T24" fmla="*/ 2147483646 w 125"/>
              <a:gd name="T25" fmla="*/ 2147483646 h 222"/>
              <a:gd name="T26" fmla="*/ 2147483646 w 125"/>
              <a:gd name="T27" fmla="*/ 2147483646 h 222"/>
              <a:gd name="T28" fmla="*/ 2147483646 w 125"/>
              <a:gd name="T29" fmla="*/ 2147483646 h 222"/>
              <a:gd name="T30" fmla="*/ 2147483646 w 125"/>
              <a:gd name="T31" fmla="*/ 2147483646 h 222"/>
              <a:gd name="T32" fmla="*/ 2147483646 w 125"/>
              <a:gd name="T33" fmla="*/ 2147483646 h 222"/>
              <a:gd name="T34" fmla="*/ 2147483646 w 125"/>
              <a:gd name="T35" fmla="*/ 2147483646 h 222"/>
              <a:gd name="T36" fmla="*/ 2147483646 w 125"/>
              <a:gd name="T37" fmla="*/ 2147483646 h 22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25" h="222">
                <a:moveTo>
                  <a:pt x="1" y="47"/>
                </a:moveTo>
                <a:cubicBezTo>
                  <a:pt x="5" y="44"/>
                  <a:pt x="10" y="43"/>
                  <a:pt x="13" y="39"/>
                </a:cubicBezTo>
                <a:cubicBezTo>
                  <a:pt x="19" y="32"/>
                  <a:pt x="20" y="18"/>
                  <a:pt x="29" y="15"/>
                </a:cubicBezTo>
                <a:cubicBezTo>
                  <a:pt x="58" y="5"/>
                  <a:pt x="45" y="9"/>
                  <a:pt x="69" y="3"/>
                </a:cubicBezTo>
                <a:cubicBezTo>
                  <a:pt x="91" y="10"/>
                  <a:pt x="94" y="0"/>
                  <a:pt x="117" y="15"/>
                </a:cubicBezTo>
                <a:cubicBezTo>
                  <a:pt x="110" y="35"/>
                  <a:pt x="117" y="26"/>
                  <a:pt x="89" y="35"/>
                </a:cubicBezTo>
                <a:cubicBezTo>
                  <a:pt x="85" y="36"/>
                  <a:pt x="77" y="39"/>
                  <a:pt x="77" y="39"/>
                </a:cubicBezTo>
                <a:cubicBezTo>
                  <a:pt x="71" y="57"/>
                  <a:pt x="74" y="61"/>
                  <a:pt x="89" y="71"/>
                </a:cubicBezTo>
                <a:lnTo>
                  <a:pt x="109" y="103"/>
                </a:lnTo>
                <a:cubicBezTo>
                  <a:pt x="109" y="103"/>
                  <a:pt x="121" y="139"/>
                  <a:pt x="121" y="139"/>
                </a:cubicBezTo>
                <a:cubicBezTo>
                  <a:pt x="122" y="143"/>
                  <a:pt x="125" y="151"/>
                  <a:pt x="125" y="151"/>
                </a:cubicBezTo>
                <a:cubicBezTo>
                  <a:pt x="114" y="184"/>
                  <a:pt x="104" y="179"/>
                  <a:pt x="85" y="207"/>
                </a:cubicBezTo>
                <a:cubicBezTo>
                  <a:pt x="78" y="206"/>
                  <a:pt x="72" y="201"/>
                  <a:pt x="65" y="203"/>
                </a:cubicBezTo>
                <a:cubicBezTo>
                  <a:pt x="34" y="212"/>
                  <a:pt x="79" y="222"/>
                  <a:pt x="45" y="211"/>
                </a:cubicBezTo>
                <a:cubicBezTo>
                  <a:pt x="51" y="182"/>
                  <a:pt x="51" y="192"/>
                  <a:pt x="45" y="155"/>
                </a:cubicBezTo>
                <a:cubicBezTo>
                  <a:pt x="43" y="142"/>
                  <a:pt x="37" y="115"/>
                  <a:pt x="37" y="115"/>
                </a:cubicBezTo>
                <a:cubicBezTo>
                  <a:pt x="4" y="126"/>
                  <a:pt x="14" y="96"/>
                  <a:pt x="21" y="75"/>
                </a:cubicBezTo>
                <a:cubicBezTo>
                  <a:pt x="15" y="58"/>
                  <a:pt x="9" y="60"/>
                  <a:pt x="1" y="43"/>
                </a:cubicBezTo>
                <a:cubicBezTo>
                  <a:pt x="0" y="42"/>
                  <a:pt x="1" y="46"/>
                  <a:pt x="1" y="47"/>
                </a:cubicBezTo>
                <a:close/>
              </a:path>
            </a:pathLst>
          </a:custGeom>
          <a:solidFill>
            <a:srgbClr val="009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6" name="Freeform 23"/>
          <p:cNvSpPr>
            <a:spLocks/>
          </p:cNvSpPr>
          <p:nvPr/>
        </p:nvSpPr>
        <p:spPr bwMode="auto">
          <a:xfrm>
            <a:off x="7978776" y="2438401"/>
            <a:ext cx="449263" cy="434975"/>
          </a:xfrm>
          <a:custGeom>
            <a:avLst/>
            <a:gdLst>
              <a:gd name="T0" fmla="*/ 2147483646 w 297"/>
              <a:gd name="T1" fmla="*/ 2147483646 h 287"/>
              <a:gd name="T2" fmla="*/ 2147483646 w 297"/>
              <a:gd name="T3" fmla="*/ 2147483646 h 287"/>
              <a:gd name="T4" fmla="*/ 2147483646 w 297"/>
              <a:gd name="T5" fmla="*/ 2147483646 h 287"/>
              <a:gd name="T6" fmla="*/ 2147483646 w 297"/>
              <a:gd name="T7" fmla="*/ 2147483646 h 287"/>
              <a:gd name="T8" fmla="*/ 2147483646 w 297"/>
              <a:gd name="T9" fmla="*/ 2147483646 h 287"/>
              <a:gd name="T10" fmla="*/ 2147483646 w 297"/>
              <a:gd name="T11" fmla="*/ 2147483646 h 287"/>
              <a:gd name="T12" fmla="*/ 2147483646 w 297"/>
              <a:gd name="T13" fmla="*/ 2147483646 h 287"/>
              <a:gd name="T14" fmla="*/ 2147483646 w 297"/>
              <a:gd name="T15" fmla="*/ 2147483646 h 287"/>
              <a:gd name="T16" fmla="*/ 2147483646 w 297"/>
              <a:gd name="T17" fmla="*/ 2147483646 h 287"/>
              <a:gd name="T18" fmla="*/ 2147483646 w 297"/>
              <a:gd name="T19" fmla="*/ 2147483646 h 287"/>
              <a:gd name="T20" fmla="*/ 2147483646 w 297"/>
              <a:gd name="T21" fmla="*/ 2147483646 h 287"/>
              <a:gd name="T22" fmla="*/ 2147483646 w 297"/>
              <a:gd name="T23" fmla="*/ 2147483646 h 287"/>
              <a:gd name="T24" fmla="*/ 2147483646 w 297"/>
              <a:gd name="T25" fmla="*/ 2147483646 h 287"/>
              <a:gd name="T26" fmla="*/ 2147483646 w 297"/>
              <a:gd name="T27" fmla="*/ 2147483646 h 287"/>
              <a:gd name="T28" fmla="*/ 2147483646 w 297"/>
              <a:gd name="T29" fmla="*/ 2147483646 h 287"/>
              <a:gd name="T30" fmla="*/ 2147483646 w 297"/>
              <a:gd name="T31" fmla="*/ 2147483646 h 287"/>
              <a:gd name="T32" fmla="*/ 2147483646 w 297"/>
              <a:gd name="T33" fmla="*/ 2147483646 h 287"/>
              <a:gd name="T34" fmla="*/ 2147483646 w 297"/>
              <a:gd name="T35" fmla="*/ 2147483646 h 287"/>
              <a:gd name="T36" fmla="*/ 2147483646 w 297"/>
              <a:gd name="T37" fmla="*/ 2147483646 h 287"/>
              <a:gd name="T38" fmla="*/ 2147483646 w 297"/>
              <a:gd name="T39" fmla="*/ 2147483646 h 287"/>
              <a:gd name="T40" fmla="*/ 2147483646 w 297"/>
              <a:gd name="T41" fmla="*/ 2147483646 h 287"/>
              <a:gd name="T42" fmla="*/ 2147483646 w 297"/>
              <a:gd name="T43" fmla="*/ 2147483646 h 287"/>
              <a:gd name="T44" fmla="*/ 2147483646 w 297"/>
              <a:gd name="T45" fmla="*/ 2147483646 h 287"/>
              <a:gd name="T46" fmla="*/ 2147483646 w 297"/>
              <a:gd name="T47" fmla="*/ 2147483646 h 287"/>
              <a:gd name="T48" fmla="*/ 2147483646 w 297"/>
              <a:gd name="T49" fmla="*/ 2147483646 h 287"/>
              <a:gd name="T50" fmla="*/ 2147483646 w 297"/>
              <a:gd name="T51" fmla="*/ 2147483646 h 287"/>
              <a:gd name="T52" fmla="*/ 2147483646 w 297"/>
              <a:gd name="T53" fmla="*/ 2147483646 h 287"/>
              <a:gd name="T54" fmla="*/ 2147483646 w 297"/>
              <a:gd name="T55" fmla="*/ 2147483646 h 287"/>
              <a:gd name="T56" fmla="*/ 2147483646 w 297"/>
              <a:gd name="T57" fmla="*/ 2147483646 h 287"/>
              <a:gd name="T58" fmla="*/ 2147483646 w 297"/>
              <a:gd name="T59" fmla="*/ 2147483646 h 287"/>
              <a:gd name="T60" fmla="*/ 2147483646 w 297"/>
              <a:gd name="T61" fmla="*/ 2147483646 h 287"/>
              <a:gd name="T62" fmla="*/ 2147483646 w 297"/>
              <a:gd name="T63" fmla="*/ 2147483646 h 287"/>
              <a:gd name="T64" fmla="*/ 2147483646 w 297"/>
              <a:gd name="T65" fmla="*/ 2147483646 h 287"/>
              <a:gd name="T66" fmla="*/ 2147483646 w 297"/>
              <a:gd name="T67" fmla="*/ 2147483646 h 287"/>
              <a:gd name="T68" fmla="*/ 2147483646 w 297"/>
              <a:gd name="T69" fmla="*/ 2147483646 h 287"/>
              <a:gd name="T70" fmla="*/ 2147483646 w 297"/>
              <a:gd name="T71" fmla="*/ 2147483646 h 287"/>
              <a:gd name="T72" fmla="*/ 2147483646 w 297"/>
              <a:gd name="T73" fmla="*/ 2147483646 h 28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97" h="287">
                <a:moveTo>
                  <a:pt x="267" y="7"/>
                </a:moveTo>
                <a:cubicBezTo>
                  <a:pt x="263" y="6"/>
                  <a:pt x="258" y="0"/>
                  <a:pt x="255" y="3"/>
                </a:cubicBezTo>
                <a:cubicBezTo>
                  <a:pt x="249" y="9"/>
                  <a:pt x="247" y="27"/>
                  <a:pt x="247" y="27"/>
                </a:cubicBezTo>
                <a:cubicBezTo>
                  <a:pt x="256" y="55"/>
                  <a:pt x="239" y="95"/>
                  <a:pt x="215" y="111"/>
                </a:cubicBezTo>
                <a:cubicBezTo>
                  <a:pt x="206" y="66"/>
                  <a:pt x="206" y="111"/>
                  <a:pt x="199" y="123"/>
                </a:cubicBezTo>
                <a:cubicBezTo>
                  <a:pt x="195" y="129"/>
                  <a:pt x="181" y="133"/>
                  <a:pt x="175" y="135"/>
                </a:cubicBezTo>
                <a:cubicBezTo>
                  <a:pt x="179" y="121"/>
                  <a:pt x="194" y="99"/>
                  <a:pt x="171" y="115"/>
                </a:cubicBezTo>
                <a:cubicBezTo>
                  <a:pt x="163" y="138"/>
                  <a:pt x="165" y="147"/>
                  <a:pt x="147" y="159"/>
                </a:cubicBezTo>
                <a:cubicBezTo>
                  <a:pt x="144" y="168"/>
                  <a:pt x="145" y="177"/>
                  <a:pt x="131" y="175"/>
                </a:cubicBezTo>
                <a:cubicBezTo>
                  <a:pt x="123" y="174"/>
                  <a:pt x="107" y="167"/>
                  <a:pt x="107" y="167"/>
                </a:cubicBezTo>
                <a:cubicBezTo>
                  <a:pt x="92" y="171"/>
                  <a:pt x="78" y="175"/>
                  <a:pt x="63" y="179"/>
                </a:cubicBezTo>
                <a:cubicBezTo>
                  <a:pt x="52" y="195"/>
                  <a:pt x="36" y="200"/>
                  <a:pt x="19" y="211"/>
                </a:cubicBezTo>
                <a:cubicBezTo>
                  <a:pt x="15" y="214"/>
                  <a:pt x="7" y="219"/>
                  <a:pt x="7" y="219"/>
                </a:cubicBezTo>
                <a:cubicBezTo>
                  <a:pt x="0" y="241"/>
                  <a:pt x="12" y="274"/>
                  <a:pt x="31" y="287"/>
                </a:cubicBezTo>
                <a:cubicBezTo>
                  <a:pt x="41" y="258"/>
                  <a:pt x="34" y="270"/>
                  <a:pt x="47" y="251"/>
                </a:cubicBezTo>
                <a:cubicBezTo>
                  <a:pt x="42" y="236"/>
                  <a:pt x="32" y="234"/>
                  <a:pt x="27" y="219"/>
                </a:cubicBezTo>
                <a:cubicBezTo>
                  <a:pt x="44" y="208"/>
                  <a:pt x="46" y="218"/>
                  <a:pt x="63" y="207"/>
                </a:cubicBezTo>
                <a:cubicBezTo>
                  <a:pt x="69" y="225"/>
                  <a:pt x="57" y="225"/>
                  <a:pt x="63" y="243"/>
                </a:cubicBezTo>
                <a:cubicBezTo>
                  <a:pt x="76" y="234"/>
                  <a:pt x="88" y="232"/>
                  <a:pt x="103" y="227"/>
                </a:cubicBezTo>
                <a:cubicBezTo>
                  <a:pt x="104" y="223"/>
                  <a:pt x="109" y="219"/>
                  <a:pt x="107" y="215"/>
                </a:cubicBezTo>
                <a:cubicBezTo>
                  <a:pt x="105" y="211"/>
                  <a:pt x="97" y="211"/>
                  <a:pt x="95" y="207"/>
                </a:cubicBezTo>
                <a:cubicBezTo>
                  <a:pt x="89" y="193"/>
                  <a:pt x="110" y="192"/>
                  <a:pt x="115" y="191"/>
                </a:cubicBezTo>
                <a:cubicBezTo>
                  <a:pt x="119" y="192"/>
                  <a:pt x="127" y="191"/>
                  <a:pt x="127" y="195"/>
                </a:cubicBezTo>
                <a:cubicBezTo>
                  <a:pt x="127" y="200"/>
                  <a:pt x="117" y="199"/>
                  <a:pt x="115" y="203"/>
                </a:cubicBezTo>
                <a:cubicBezTo>
                  <a:pt x="113" y="207"/>
                  <a:pt x="128" y="236"/>
                  <a:pt x="131" y="239"/>
                </a:cubicBezTo>
                <a:cubicBezTo>
                  <a:pt x="134" y="242"/>
                  <a:pt x="139" y="242"/>
                  <a:pt x="143" y="243"/>
                </a:cubicBezTo>
                <a:cubicBezTo>
                  <a:pt x="154" y="226"/>
                  <a:pt x="168" y="220"/>
                  <a:pt x="175" y="199"/>
                </a:cubicBezTo>
                <a:cubicBezTo>
                  <a:pt x="174" y="195"/>
                  <a:pt x="168" y="190"/>
                  <a:pt x="171" y="187"/>
                </a:cubicBezTo>
                <a:cubicBezTo>
                  <a:pt x="182" y="176"/>
                  <a:pt x="187" y="203"/>
                  <a:pt x="187" y="203"/>
                </a:cubicBezTo>
                <a:cubicBezTo>
                  <a:pt x="190" y="206"/>
                  <a:pt x="195" y="206"/>
                  <a:pt x="199" y="207"/>
                </a:cubicBezTo>
                <a:cubicBezTo>
                  <a:pt x="217" y="201"/>
                  <a:pt x="218" y="191"/>
                  <a:pt x="235" y="203"/>
                </a:cubicBezTo>
                <a:cubicBezTo>
                  <a:pt x="238" y="194"/>
                  <a:pt x="234" y="178"/>
                  <a:pt x="243" y="175"/>
                </a:cubicBezTo>
                <a:cubicBezTo>
                  <a:pt x="251" y="173"/>
                  <a:pt x="267" y="183"/>
                  <a:pt x="267" y="183"/>
                </a:cubicBezTo>
                <a:cubicBezTo>
                  <a:pt x="288" y="176"/>
                  <a:pt x="296" y="155"/>
                  <a:pt x="271" y="147"/>
                </a:cubicBezTo>
                <a:cubicBezTo>
                  <a:pt x="265" y="129"/>
                  <a:pt x="274" y="124"/>
                  <a:pt x="287" y="111"/>
                </a:cubicBezTo>
                <a:cubicBezTo>
                  <a:pt x="290" y="92"/>
                  <a:pt x="297" y="76"/>
                  <a:pt x="291" y="59"/>
                </a:cubicBezTo>
                <a:cubicBezTo>
                  <a:pt x="294" y="42"/>
                  <a:pt x="295" y="7"/>
                  <a:pt x="267" y="7"/>
                </a:cubicBezTo>
                <a:close/>
              </a:path>
            </a:pathLst>
          </a:custGeom>
          <a:solidFill>
            <a:srgbClr val="FF99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7" name="Text Box 24"/>
          <p:cNvSpPr txBox="1">
            <a:spLocks noChangeArrowheads="1"/>
          </p:cNvSpPr>
          <p:nvPr/>
        </p:nvSpPr>
        <p:spPr bwMode="auto">
          <a:xfrm>
            <a:off x="8243889" y="2497139"/>
            <a:ext cx="1019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Ashikaga Japan</a:t>
            </a:r>
          </a:p>
        </p:txBody>
      </p:sp>
      <p:sp>
        <p:nvSpPr>
          <p:cNvPr id="42008" name="Text Box 25"/>
          <p:cNvSpPr txBox="1">
            <a:spLocks noChangeArrowheads="1"/>
          </p:cNvSpPr>
          <p:nvPr/>
        </p:nvSpPr>
        <p:spPr bwMode="auto">
          <a:xfrm>
            <a:off x="7588251" y="2424114"/>
            <a:ext cx="7286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Korea</a:t>
            </a:r>
          </a:p>
        </p:txBody>
      </p:sp>
      <p:sp>
        <p:nvSpPr>
          <p:cNvPr id="42009" name="Freeform 26"/>
          <p:cNvSpPr>
            <a:spLocks/>
          </p:cNvSpPr>
          <p:nvPr/>
        </p:nvSpPr>
        <p:spPr bwMode="auto">
          <a:xfrm>
            <a:off x="2530476" y="2636839"/>
            <a:ext cx="455613" cy="333375"/>
          </a:xfrm>
          <a:custGeom>
            <a:avLst/>
            <a:gdLst>
              <a:gd name="T0" fmla="*/ 2147483646 w 300"/>
              <a:gd name="T1" fmla="*/ 2147483646 h 220"/>
              <a:gd name="T2" fmla="*/ 2147483646 w 300"/>
              <a:gd name="T3" fmla="*/ 2147483646 h 220"/>
              <a:gd name="T4" fmla="*/ 2147483646 w 300"/>
              <a:gd name="T5" fmla="*/ 2147483646 h 220"/>
              <a:gd name="T6" fmla="*/ 2147483646 w 300"/>
              <a:gd name="T7" fmla="*/ 2147483646 h 220"/>
              <a:gd name="T8" fmla="*/ 2147483646 w 300"/>
              <a:gd name="T9" fmla="*/ 2147483646 h 220"/>
              <a:gd name="T10" fmla="*/ 2147483646 w 300"/>
              <a:gd name="T11" fmla="*/ 2147483646 h 220"/>
              <a:gd name="T12" fmla="*/ 2147483646 w 300"/>
              <a:gd name="T13" fmla="*/ 2147483646 h 220"/>
              <a:gd name="T14" fmla="*/ 2147483646 w 300"/>
              <a:gd name="T15" fmla="*/ 2147483646 h 220"/>
              <a:gd name="T16" fmla="*/ 2147483646 w 300"/>
              <a:gd name="T17" fmla="*/ 2147483646 h 220"/>
              <a:gd name="T18" fmla="*/ 2147483646 w 300"/>
              <a:gd name="T19" fmla="*/ 2147483646 h 220"/>
              <a:gd name="T20" fmla="*/ 2147483646 w 300"/>
              <a:gd name="T21" fmla="*/ 2147483646 h 220"/>
              <a:gd name="T22" fmla="*/ 2147483646 w 300"/>
              <a:gd name="T23" fmla="*/ 0 h 220"/>
              <a:gd name="T24" fmla="*/ 2147483646 w 300"/>
              <a:gd name="T25" fmla="*/ 2147483646 h 220"/>
              <a:gd name="T26" fmla="*/ 2147483646 w 300"/>
              <a:gd name="T27" fmla="*/ 2147483646 h 220"/>
              <a:gd name="T28" fmla="*/ 2147483646 w 300"/>
              <a:gd name="T29" fmla="*/ 2147483646 h 220"/>
              <a:gd name="T30" fmla="*/ 2147483646 w 300"/>
              <a:gd name="T31" fmla="*/ 2147483646 h 220"/>
              <a:gd name="T32" fmla="*/ 2147483646 w 300"/>
              <a:gd name="T33" fmla="*/ 2147483646 h 220"/>
              <a:gd name="T34" fmla="*/ 2147483646 w 300"/>
              <a:gd name="T35" fmla="*/ 2147483646 h 220"/>
              <a:gd name="T36" fmla="*/ 2147483646 w 300"/>
              <a:gd name="T37" fmla="*/ 2147483646 h 220"/>
              <a:gd name="T38" fmla="*/ 2147483646 w 300"/>
              <a:gd name="T39" fmla="*/ 2147483646 h 220"/>
              <a:gd name="T40" fmla="*/ 2147483646 w 300"/>
              <a:gd name="T41" fmla="*/ 2147483646 h 220"/>
              <a:gd name="T42" fmla="*/ 2147483646 w 300"/>
              <a:gd name="T43" fmla="*/ 2147483646 h 220"/>
              <a:gd name="T44" fmla="*/ 2147483646 w 300"/>
              <a:gd name="T45" fmla="*/ 2147483646 h 220"/>
              <a:gd name="T46" fmla="*/ 2147483646 w 300"/>
              <a:gd name="T47" fmla="*/ 2147483646 h 22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00" h="220">
                <a:moveTo>
                  <a:pt x="8" y="204"/>
                </a:moveTo>
                <a:cubicBezTo>
                  <a:pt x="0" y="171"/>
                  <a:pt x="0" y="171"/>
                  <a:pt x="8" y="140"/>
                </a:cubicBezTo>
                <a:cubicBezTo>
                  <a:pt x="10" y="134"/>
                  <a:pt x="11" y="113"/>
                  <a:pt x="20" y="108"/>
                </a:cubicBezTo>
                <a:cubicBezTo>
                  <a:pt x="27" y="104"/>
                  <a:pt x="36" y="105"/>
                  <a:pt x="44" y="104"/>
                </a:cubicBezTo>
                <a:cubicBezTo>
                  <a:pt x="51" y="99"/>
                  <a:pt x="62" y="98"/>
                  <a:pt x="68" y="92"/>
                </a:cubicBezTo>
                <a:cubicBezTo>
                  <a:pt x="74" y="86"/>
                  <a:pt x="75" y="75"/>
                  <a:pt x="80" y="68"/>
                </a:cubicBezTo>
                <a:cubicBezTo>
                  <a:pt x="85" y="48"/>
                  <a:pt x="83" y="31"/>
                  <a:pt x="104" y="24"/>
                </a:cubicBezTo>
                <a:cubicBezTo>
                  <a:pt x="121" y="50"/>
                  <a:pt x="101" y="28"/>
                  <a:pt x="124" y="32"/>
                </a:cubicBezTo>
                <a:cubicBezTo>
                  <a:pt x="129" y="33"/>
                  <a:pt x="132" y="38"/>
                  <a:pt x="136" y="40"/>
                </a:cubicBezTo>
                <a:cubicBezTo>
                  <a:pt x="144" y="43"/>
                  <a:pt x="160" y="48"/>
                  <a:pt x="160" y="48"/>
                </a:cubicBezTo>
                <a:cubicBezTo>
                  <a:pt x="195" y="44"/>
                  <a:pt x="213" y="38"/>
                  <a:pt x="244" y="28"/>
                </a:cubicBezTo>
                <a:cubicBezTo>
                  <a:pt x="253" y="14"/>
                  <a:pt x="252" y="5"/>
                  <a:pt x="268" y="0"/>
                </a:cubicBezTo>
                <a:cubicBezTo>
                  <a:pt x="290" y="7"/>
                  <a:pt x="282" y="28"/>
                  <a:pt x="288" y="48"/>
                </a:cubicBezTo>
                <a:cubicBezTo>
                  <a:pt x="290" y="56"/>
                  <a:pt x="293" y="64"/>
                  <a:pt x="296" y="72"/>
                </a:cubicBezTo>
                <a:cubicBezTo>
                  <a:pt x="297" y="76"/>
                  <a:pt x="300" y="84"/>
                  <a:pt x="300" y="84"/>
                </a:cubicBezTo>
                <a:cubicBezTo>
                  <a:pt x="297" y="94"/>
                  <a:pt x="297" y="106"/>
                  <a:pt x="292" y="116"/>
                </a:cubicBezTo>
                <a:cubicBezTo>
                  <a:pt x="285" y="128"/>
                  <a:pt x="222" y="142"/>
                  <a:pt x="204" y="148"/>
                </a:cubicBezTo>
                <a:cubicBezTo>
                  <a:pt x="182" y="180"/>
                  <a:pt x="206" y="152"/>
                  <a:pt x="128" y="164"/>
                </a:cubicBezTo>
                <a:cubicBezTo>
                  <a:pt x="118" y="165"/>
                  <a:pt x="111" y="180"/>
                  <a:pt x="104" y="184"/>
                </a:cubicBezTo>
                <a:cubicBezTo>
                  <a:pt x="97" y="188"/>
                  <a:pt x="87" y="187"/>
                  <a:pt x="80" y="192"/>
                </a:cubicBezTo>
                <a:cubicBezTo>
                  <a:pt x="63" y="203"/>
                  <a:pt x="50" y="214"/>
                  <a:pt x="32" y="220"/>
                </a:cubicBezTo>
                <a:cubicBezTo>
                  <a:pt x="28" y="217"/>
                  <a:pt x="24" y="214"/>
                  <a:pt x="20" y="212"/>
                </a:cubicBezTo>
                <a:cubicBezTo>
                  <a:pt x="16" y="210"/>
                  <a:pt x="8" y="212"/>
                  <a:pt x="8" y="208"/>
                </a:cubicBezTo>
                <a:cubicBezTo>
                  <a:pt x="8" y="203"/>
                  <a:pt x="39" y="204"/>
                  <a:pt x="8" y="2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0" name="Freeform 27"/>
          <p:cNvSpPr>
            <a:spLocks/>
          </p:cNvSpPr>
          <p:nvPr/>
        </p:nvSpPr>
        <p:spPr bwMode="auto">
          <a:xfrm>
            <a:off x="2955926" y="2597151"/>
            <a:ext cx="746125" cy="398463"/>
          </a:xfrm>
          <a:custGeom>
            <a:avLst/>
            <a:gdLst>
              <a:gd name="T0" fmla="*/ 0 w 492"/>
              <a:gd name="T1" fmla="*/ 2147483646 h 262"/>
              <a:gd name="T2" fmla="*/ 2147483646 w 492"/>
              <a:gd name="T3" fmla="*/ 2147483646 h 262"/>
              <a:gd name="T4" fmla="*/ 2147483646 w 492"/>
              <a:gd name="T5" fmla="*/ 2147483646 h 262"/>
              <a:gd name="T6" fmla="*/ 2147483646 w 492"/>
              <a:gd name="T7" fmla="*/ 2147483646 h 262"/>
              <a:gd name="T8" fmla="*/ 2147483646 w 492"/>
              <a:gd name="T9" fmla="*/ 2147483646 h 262"/>
              <a:gd name="T10" fmla="*/ 2147483646 w 492"/>
              <a:gd name="T11" fmla="*/ 2147483646 h 262"/>
              <a:gd name="T12" fmla="*/ 2147483646 w 492"/>
              <a:gd name="T13" fmla="*/ 2147483646 h 262"/>
              <a:gd name="T14" fmla="*/ 2147483646 w 492"/>
              <a:gd name="T15" fmla="*/ 2147483646 h 262"/>
              <a:gd name="T16" fmla="*/ 2147483646 w 492"/>
              <a:gd name="T17" fmla="*/ 2147483646 h 262"/>
              <a:gd name="T18" fmla="*/ 2147483646 w 492"/>
              <a:gd name="T19" fmla="*/ 2147483646 h 262"/>
              <a:gd name="T20" fmla="*/ 2147483646 w 492"/>
              <a:gd name="T21" fmla="*/ 2147483646 h 262"/>
              <a:gd name="T22" fmla="*/ 2147483646 w 492"/>
              <a:gd name="T23" fmla="*/ 2147483646 h 262"/>
              <a:gd name="T24" fmla="*/ 2147483646 w 492"/>
              <a:gd name="T25" fmla="*/ 2147483646 h 262"/>
              <a:gd name="T26" fmla="*/ 2147483646 w 492"/>
              <a:gd name="T27" fmla="*/ 2147483646 h 262"/>
              <a:gd name="T28" fmla="*/ 2147483646 w 492"/>
              <a:gd name="T29" fmla="*/ 2147483646 h 262"/>
              <a:gd name="T30" fmla="*/ 2147483646 w 492"/>
              <a:gd name="T31" fmla="*/ 2147483646 h 262"/>
              <a:gd name="T32" fmla="*/ 2147483646 w 492"/>
              <a:gd name="T33" fmla="*/ 2147483646 h 262"/>
              <a:gd name="T34" fmla="*/ 2147483646 w 492"/>
              <a:gd name="T35" fmla="*/ 2147483646 h 262"/>
              <a:gd name="T36" fmla="*/ 2147483646 w 492"/>
              <a:gd name="T37" fmla="*/ 2147483646 h 262"/>
              <a:gd name="T38" fmla="*/ 2147483646 w 492"/>
              <a:gd name="T39" fmla="*/ 2147483646 h 262"/>
              <a:gd name="T40" fmla="*/ 2147483646 w 492"/>
              <a:gd name="T41" fmla="*/ 2147483646 h 262"/>
              <a:gd name="T42" fmla="*/ 2147483646 w 492"/>
              <a:gd name="T43" fmla="*/ 2147483646 h 262"/>
              <a:gd name="T44" fmla="*/ 2147483646 w 492"/>
              <a:gd name="T45" fmla="*/ 2147483646 h 262"/>
              <a:gd name="T46" fmla="*/ 2147483646 w 492"/>
              <a:gd name="T47" fmla="*/ 2147483646 h 262"/>
              <a:gd name="T48" fmla="*/ 2147483646 w 492"/>
              <a:gd name="T49" fmla="*/ 2147483646 h 262"/>
              <a:gd name="T50" fmla="*/ 2147483646 w 492"/>
              <a:gd name="T51" fmla="*/ 2147483646 h 262"/>
              <a:gd name="T52" fmla="*/ 2147483646 w 492"/>
              <a:gd name="T53" fmla="*/ 2147483646 h 262"/>
              <a:gd name="T54" fmla="*/ 2147483646 w 492"/>
              <a:gd name="T55" fmla="*/ 2147483646 h 262"/>
              <a:gd name="T56" fmla="*/ 2147483646 w 492"/>
              <a:gd name="T57" fmla="*/ 2147483646 h 262"/>
              <a:gd name="T58" fmla="*/ 2147483646 w 492"/>
              <a:gd name="T59" fmla="*/ 2147483646 h 262"/>
              <a:gd name="T60" fmla="*/ 2147483646 w 492"/>
              <a:gd name="T61" fmla="*/ 2147483646 h 262"/>
              <a:gd name="T62" fmla="*/ 2147483646 w 492"/>
              <a:gd name="T63" fmla="*/ 2147483646 h 262"/>
              <a:gd name="T64" fmla="*/ 2147483646 w 492"/>
              <a:gd name="T65" fmla="*/ 2147483646 h 262"/>
              <a:gd name="T66" fmla="*/ 2147483646 w 492"/>
              <a:gd name="T67" fmla="*/ 2147483646 h 262"/>
              <a:gd name="T68" fmla="*/ 2147483646 w 492"/>
              <a:gd name="T69" fmla="*/ 2147483646 h 262"/>
              <a:gd name="T70" fmla="*/ 2147483646 w 492"/>
              <a:gd name="T71" fmla="*/ 2147483646 h 262"/>
              <a:gd name="T72" fmla="*/ 2147483646 w 492"/>
              <a:gd name="T73" fmla="*/ 2147483646 h 262"/>
              <a:gd name="T74" fmla="*/ 2147483646 w 492"/>
              <a:gd name="T75" fmla="*/ 2147483646 h 262"/>
              <a:gd name="T76" fmla="*/ 0 w 492"/>
              <a:gd name="T77" fmla="*/ 2147483646 h 2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92" h="262">
                <a:moveTo>
                  <a:pt x="0" y="34"/>
                </a:moveTo>
                <a:cubicBezTo>
                  <a:pt x="7" y="33"/>
                  <a:pt x="13" y="32"/>
                  <a:pt x="20" y="30"/>
                </a:cubicBezTo>
                <a:cubicBezTo>
                  <a:pt x="28" y="28"/>
                  <a:pt x="44" y="22"/>
                  <a:pt x="44" y="22"/>
                </a:cubicBezTo>
                <a:cubicBezTo>
                  <a:pt x="68" y="28"/>
                  <a:pt x="55" y="28"/>
                  <a:pt x="84" y="18"/>
                </a:cubicBezTo>
                <a:cubicBezTo>
                  <a:pt x="88" y="17"/>
                  <a:pt x="96" y="14"/>
                  <a:pt x="96" y="14"/>
                </a:cubicBezTo>
                <a:cubicBezTo>
                  <a:pt x="99" y="19"/>
                  <a:pt x="105" y="34"/>
                  <a:pt x="116" y="30"/>
                </a:cubicBezTo>
                <a:cubicBezTo>
                  <a:pt x="125" y="27"/>
                  <a:pt x="140" y="14"/>
                  <a:pt x="140" y="14"/>
                </a:cubicBezTo>
                <a:cubicBezTo>
                  <a:pt x="159" y="17"/>
                  <a:pt x="175" y="12"/>
                  <a:pt x="192" y="18"/>
                </a:cubicBezTo>
                <a:cubicBezTo>
                  <a:pt x="196" y="17"/>
                  <a:pt x="201" y="17"/>
                  <a:pt x="204" y="14"/>
                </a:cubicBezTo>
                <a:cubicBezTo>
                  <a:pt x="207" y="11"/>
                  <a:pt x="204" y="4"/>
                  <a:pt x="208" y="2"/>
                </a:cubicBezTo>
                <a:cubicBezTo>
                  <a:pt x="213" y="0"/>
                  <a:pt x="230" y="13"/>
                  <a:pt x="232" y="14"/>
                </a:cubicBezTo>
                <a:cubicBezTo>
                  <a:pt x="236" y="13"/>
                  <a:pt x="240" y="10"/>
                  <a:pt x="244" y="10"/>
                </a:cubicBezTo>
                <a:cubicBezTo>
                  <a:pt x="252" y="11"/>
                  <a:pt x="268" y="18"/>
                  <a:pt x="268" y="18"/>
                </a:cubicBezTo>
                <a:cubicBezTo>
                  <a:pt x="262" y="36"/>
                  <a:pt x="254" y="28"/>
                  <a:pt x="248" y="46"/>
                </a:cubicBezTo>
                <a:cubicBezTo>
                  <a:pt x="252" y="59"/>
                  <a:pt x="256" y="73"/>
                  <a:pt x="260" y="86"/>
                </a:cubicBezTo>
                <a:cubicBezTo>
                  <a:pt x="255" y="102"/>
                  <a:pt x="246" y="101"/>
                  <a:pt x="232" y="110"/>
                </a:cubicBezTo>
                <a:cubicBezTo>
                  <a:pt x="240" y="133"/>
                  <a:pt x="230" y="116"/>
                  <a:pt x="248" y="118"/>
                </a:cubicBezTo>
                <a:cubicBezTo>
                  <a:pt x="256" y="119"/>
                  <a:pt x="272" y="126"/>
                  <a:pt x="272" y="126"/>
                </a:cubicBezTo>
                <a:cubicBezTo>
                  <a:pt x="277" y="134"/>
                  <a:pt x="280" y="143"/>
                  <a:pt x="292" y="142"/>
                </a:cubicBezTo>
                <a:cubicBezTo>
                  <a:pt x="300" y="141"/>
                  <a:pt x="316" y="134"/>
                  <a:pt x="316" y="134"/>
                </a:cubicBezTo>
                <a:cubicBezTo>
                  <a:pt x="324" y="137"/>
                  <a:pt x="332" y="139"/>
                  <a:pt x="340" y="142"/>
                </a:cubicBezTo>
                <a:cubicBezTo>
                  <a:pt x="344" y="143"/>
                  <a:pt x="352" y="146"/>
                  <a:pt x="352" y="146"/>
                </a:cubicBezTo>
                <a:cubicBezTo>
                  <a:pt x="370" y="174"/>
                  <a:pt x="359" y="167"/>
                  <a:pt x="380" y="174"/>
                </a:cubicBezTo>
                <a:cubicBezTo>
                  <a:pt x="381" y="178"/>
                  <a:pt x="380" y="184"/>
                  <a:pt x="384" y="186"/>
                </a:cubicBezTo>
                <a:cubicBezTo>
                  <a:pt x="388" y="188"/>
                  <a:pt x="392" y="182"/>
                  <a:pt x="396" y="182"/>
                </a:cubicBezTo>
                <a:cubicBezTo>
                  <a:pt x="404" y="183"/>
                  <a:pt x="412" y="187"/>
                  <a:pt x="420" y="190"/>
                </a:cubicBezTo>
                <a:cubicBezTo>
                  <a:pt x="443" y="198"/>
                  <a:pt x="455" y="210"/>
                  <a:pt x="480" y="214"/>
                </a:cubicBezTo>
                <a:cubicBezTo>
                  <a:pt x="484" y="234"/>
                  <a:pt x="492" y="245"/>
                  <a:pt x="480" y="262"/>
                </a:cubicBezTo>
                <a:cubicBezTo>
                  <a:pt x="473" y="261"/>
                  <a:pt x="444" y="261"/>
                  <a:pt x="432" y="254"/>
                </a:cubicBezTo>
                <a:cubicBezTo>
                  <a:pt x="406" y="239"/>
                  <a:pt x="405" y="236"/>
                  <a:pt x="376" y="230"/>
                </a:cubicBezTo>
                <a:cubicBezTo>
                  <a:pt x="361" y="220"/>
                  <a:pt x="336" y="191"/>
                  <a:pt x="320" y="186"/>
                </a:cubicBezTo>
                <a:cubicBezTo>
                  <a:pt x="298" y="179"/>
                  <a:pt x="263" y="167"/>
                  <a:pt x="244" y="154"/>
                </a:cubicBezTo>
                <a:cubicBezTo>
                  <a:pt x="232" y="136"/>
                  <a:pt x="223" y="138"/>
                  <a:pt x="200" y="134"/>
                </a:cubicBezTo>
                <a:cubicBezTo>
                  <a:pt x="166" y="139"/>
                  <a:pt x="154" y="132"/>
                  <a:pt x="124" y="122"/>
                </a:cubicBezTo>
                <a:cubicBezTo>
                  <a:pt x="104" y="129"/>
                  <a:pt x="85" y="132"/>
                  <a:pt x="64" y="138"/>
                </a:cubicBezTo>
                <a:cubicBezTo>
                  <a:pt x="56" y="140"/>
                  <a:pt x="40" y="146"/>
                  <a:pt x="40" y="146"/>
                </a:cubicBezTo>
                <a:cubicBezTo>
                  <a:pt x="31" y="145"/>
                  <a:pt x="17" y="150"/>
                  <a:pt x="12" y="142"/>
                </a:cubicBezTo>
                <a:cubicBezTo>
                  <a:pt x="7" y="135"/>
                  <a:pt x="20" y="118"/>
                  <a:pt x="20" y="118"/>
                </a:cubicBezTo>
                <a:cubicBezTo>
                  <a:pt x="16" y="89"/>
                  <a:pt x="7" y="62"/>
                  <a:pt x="0" y="34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1" name="Text Box 28"/>
          <p:cNvSpPr txBox="1">
            <a:spLocks noChangeArrowheads="1"/>
          </p:cNvSpPr>
          <p:nvPr/>
        </p:nvSpPr>
        <p:spPr bwMode="auto">
          <a:xfrm>
            <a:off x="2051051" y="2789239"/>
            <a:ext cx="18208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Marinids  Hafsids</a:t>
            </a:r>
          </a:p>
        </p:txBody>
      </p:sp>
      <p:sp>
        <p:nvSpPr>
          <p:cNvPr id="42012" name="Freeform 29"/>
          <p:cNvSpPr>
            <a:spLocks/>
          </p:cNvSpPr>
          <p:nvPr/>
        </p:nvSpPr>
        <p:spPr bwMode="auto">
          <a:xfrm>
            <a:off x="3683000" y="2619376"/>
            <a:ext cx="857250" cy="709613"/>
          </a:xfrm>
          <a:custGeom>
            <a:avLst/>
            <a:gdLst>
              <a:gd name="T0" fmla="*/ 2147483646 w 565"/>
              <a:gd name="T1" fmla="*/ 2147483646 h 468"/>
              <a:gd name="T2" fmla="*/ 2147483646 w 565"/>
              <a:gd name="T3" fmla="*/ 2147483646 h 468"/>
              <a:gd name="T4" fmla="*/ 2147483646 w 565"/>
              <a:gd name="T5" fmla="*/ 2147483646 h 468"/>
              <a:gd name="T6" fmla="*/ 2147483646 w 565"/>
              <a:gd name="T7" fmla="*/ 2147483646 h 468"/>
              <a:gd name="T8" fmla="*/ 2147483646 w 565"/>
              <a:gd name="T9" fmla="*/ 2147483646 h 468"/>
              <a:gd name="T10" fmla="*/ 2147483646 w 565"/>
              <a:gd name="T11" fmla="*/ 2147483646 h 468"/>
              <a:gd name="T12" fmla="*/ 2147483646 w 565"/>
              <a:gd name="T13" fmla="*/ 2147483646 h 468"/>
              <a:gd name="T14" fmla="*/ 2147483646 w 565"/>
              <a:gd name="T15" fmla="*/ 2147483646 h 468"/>
              <a:gd name="T16" fmla="*/ 2147483646 w 565"/>
              <a:gd name="T17" fmla="*/ 2147483646 h 468"/>
              <a:gd name="T18" fmla="*/ 2147483646 w 565"/>
              <a:gd name="T19" fmla="*/ 2147483646 h 468"/>
              <a:gd name="T20" fmla="*/ 2147483646 w 565"/>
              <a:gd name="T21" fmla="*/ 2147483646 h 468"/>
              <a:gd name="T22" fmla="*/ 2147483646 w 565"/>
              <a:gd name="T23" fmla="*/ 2147483646 h 468"/>
              <a:gd name="T24" fmla="*/ 2147483646 w 565"/>
              <a:gd name="T25" fmla="*/ 2147483646 h 468"/>
              <a:gd name="T26" fmla="*/ 2147483646 w 565"/>
              <a:gd name="T27" fmla="*/ 2147483646 h 468"/>
              <a:gd name="T28" fmla="*/ 2147483646 w 565"/>
              <a:gd name="T29" fmla="*/ 2147483646 h 468"/>
              <a:gd name="T30" fmla="*/ 2147483646 w 565"/>
              <a:gd name="T31" fmla="*/ 2147483646 h 468"/>
              <a:gd name="T32" fmla="*/ 2147483646 w 565"/>
              <a:gd name="T33" fmla="*/ 2147483646 h 468"/>
              <a:gd name="T34" fmla="*/ 2147483646 w 565"/>
              <a:gd name="T35" fmla="*/ 2147483646 h 468"/>
              <a:gd name="T36" fmla="*/ 2147483646 w 565"/>
              <a:gd name="T37" fmla="*/ 0 h 468"/>
              <a:gd name="T38" fmla="*/ 2147483646 w 565"/>
              <a:gd name="T39" fmla="*/ 2147483646 h 468"/>
              <a:gd name="T40" fmla="*/ 2147483646 w 565"/>
              <a:gd name="T41" fmla="*/ 2147483646 h 468"/>
              <a:gd name="T42" fmla="*/ 2147483646 w 565"/>
              <a:gd name="T43" fmla="*/ 2147483646 h 468"/>
              <a:gd name="T44" fmla="*/ 2147483646 w 565"/>
              <a:gd name="T45" fmla="*/ 2147483646 h 468"/>
              <a:gd name="T46" fmla="*/ 2147483646 w 565"/>
              <a:gd name="T47" fmla="*/ 2147483646 h 468"/>
              <a:gd name="T48" fmla="*/ 2147483646 w 565"/>
              <a:gd name="T49" fmla="*/ 2147483646 h 468"/>
              <a:gd name="T50" fmla="*/ 2147483646 w 565"/>
              <a:gd name="T51" fmla="*/ 2147483646 h 468"/>
              <a:gd name="T52" fmla="*/ 2147483646 w 565"/>
              <a:gd name="T53" fmla="*/ 2147483646 h 468"/>
              <a:gd name="T54" fmla="*/ 2147483646 w 565"/>
              <a:gd name="T55" fmla="*/ 2147483646 h 468"/>
              <a:gd name="T56" fmla="*/ 2147483646 w 565"/>
              <a:gd name="T57" fmla="*/ 2147483646 h 468"/>
              <a:gd name="T58" fmla="*/ 2147483646 w 565"/>
              <a:gd name="T59" fmla="*/ 2147483646 h 468"/>
              <a:gd name="T60" fmla="*/ 2147483646 w 565"/>
              <a:gd name="T61" fmla="*/ 2147483646 h 468"/>
              <a:gd name="T62" fmla="*/ 2147483646 w 565"/>
              <a:gd name="T63" fmla="*/ 2147483646 h 468"/>
              <a:gd name="T64" fmla="*/ 2147483646 w 565"/>
              <a:gd name="T65" fmla="*/ 2147483646 h 468"/>
              <a:gd name="T66" fmla="*/ 2147483646 w 565"/>
              <a:gd name="T67" fmla="*/ 2147483646 h 468"/>
              <a:gd name="T68" fmla="*/ 2147483646 w 565"/>
              <a:gd name="T69" fmla="*/ 2147483646 h 468"/>
              <a:gd name="T70" fmla="*/ 2147483646 w 565"/>
              <a:gd name="T71" fmla="*/ 2147483646 h 468"/>
              <a:gd name="T72" fmla="*/ 2147483646 w 565"/>
              <a:gd name="T73" fmla="*/ 2147483646 h 468"/>
              <a:gd name="T74" fmla="*/ 2147483646 w 565"/>
              <a:gd name="T75" fmla="*/ 2147483646 h 468"/>
              <a:gd name="T76" fmla="*/ 2147483646 w 565"/>
              <a:gd name="T77" fmla="*/ 2147483646 h 468"/>
              <a:gd name="T78" fmla="*/ 2147483646 w 565"/>
              <a:gd name="T79" fmla="*/ 2147483646 h 468"/>
              <a:gd name="T80" fmla="*/ 2147483646 w 565"/>
              <a:gd name="T81" fmla="*/ 2147483646 h 468"/>
              <a:gd name="T82" fmla="*/ 2147483646 w 565"/>
              <a:gd name="T83" fmla="*/ 2147483646 h 468"/>
              <a:gd name="T84" fmla="*/ 2147483646 w 565"/>
              <a:gd name="T85" fmla="*/ 2147483646 h 468"/>
              <a:gd name="T86" fmla="*/ 2147483646 w 565"/>
              <a:gd name="T87" fmla="*/ 2147483646 h 468"/>
              <a:gd name="T88" fmla="*/ 2147483646 w 565"/>
              <a:gd name="T89" fmla="*/ 2147483646 h 468"/>
              <a:gd name="T90" fmla="*/ 2147483646 w 565"/>
              <a:gd name="T91" fmla="*/ 2147483646 h 468"/>
              <a:gd name="T92" fmla="*/ 2147483646 w 565"/>
              <a:gd name="T93" fmla="*/ 2147483646 h 468"/>
              <a:gd name="T94" fmla="*/ 2147483646 w 565"/>
              <a:gd name="T95" fmla="*/ 2147483646 h 468"/>
              <a:gd name="T96" fmla="*/ 2147483646 w 565"/>
              <a:gd name="T97" fmla="*/ 2147483646 h 468"/>
              <a:gd name="T98" fmla="*/ 2147483646 w 565"/>
              <a:gd name="T99" fmla="*/ 2147483646 h 468"/>
              <a:gd name="T100" fmla="*/ 2147483646 w 565"/>
              <a:gd name="T101" fmla="*/ 2147483646 h 468"/>
              <a:gd name="T102" fmla="*/ 2147483646 w 565"/>
              <a:gd name="T103" fmla="*/ 2147483646 h 468"/>
              <a:gd name="T104" fmla="*/ 2147483646 w 565"/>
              <a:gd name="T105" fmla="*/ 2147483646 h 468"/>
              <a:gd name="T106" fmla="*/ 2147483646 w 565"/>
              <a:gd name="T107" fmla="*/ 2147483646 h 468"/>
              <a:gd name="T108" fmla="*/ 2147483646 w 565"/>
              <a:gd name="T109" fmla="*/ 2147483646 h 468"/>
              <a:gd name="T110" fmla="*/ 2147483646 w 565"/>
              <a:gd name="T111" fmla="*/ 2147483646 h 468"/>
              <a:gd name="T112" fmla="*/ 2147483646 w 565"/>
              <a:gd name="T113" fmla="*/ 2147483646 h 46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65" h="468">
                <a:moveTo>
                  <a:pt x="1" y="196"/>
                </a:moveTo>
                <a:cubicBezTo>
                  <a:pt x="4" y="192"/>
                  <a:pt x="9" y="189"/>
                  <a:pt x="9" y="184"/>
                </a:cubicBezTo>
                <a:cubicBezTo>
                  <a:pt x="9" y="179"/>
                  <a:pt x="1" y="177"/>
                  <a:pt x="1" y="172"/>
                </a:cubicBezTo>
                <a:cubicBezTo>
                  <a:pt x="0" y="166"/>
                  <a:pt x="1" y="135"/>
                  <a:pt x="13" y="128"/>
                </a:cubicBezTo>
                <a:cubicBezTo>
                  <a:pt x="24" y="121"/>
                  <a:pt x="37" y="120"/>
                  <a:pt x="49" y="116"/>
                </a:cubicBezTo>
                <a:cubicBezTo>
                  <a:pt x="53" y="115"/>
                  <a:pt x="61" y="112"/>
                  <a:pt x="61" y="112"/>
                </a:cubicBezTo>
                <a:cubicBezTo>
                  <a:pt x="81" y="125"/>
                  <a:pt x="100" y="137"/>
                  <a:pt x="121" y="148"/>
                </a:cubicBezTo>
                <a:cubicBezTo>
                  <a:pt x="133" y="154"/>
                  <a:pt x="157" y="164"/>
                  <a:pt x="157" y="164"/>
                </a:cubicBezTo>
                <a:cubicBezTo>
                  <a:pt x="178" y="150"/>
                  <a:pt x="189" y="163"/>
                  <a:pt x="209" y="172"/>
                </a:cubicBezTo>
                <a:cubicBezTo>
                  <a:pt x="217" y="175"/>
                  <a:pt x="225" y="177"/>
                  <a:pt x="233" y="180"/>
                </a:cubicBezTo>
                <a:cubicBezTo>
                  <a:pt x="237" y="181"/>
                  <a:pt x="245" y="184"/>
                  <a:pt x="245" y="184"/>
                </a:cubicBezTo>
                <a:cubicBezTo>
                  <a:pt x="262" y="173"/>
                  <a:pt x="275" y="162"/>
                  <a:pt x="293" y="156"/>
                </a:cubicBezTo>
                <a:cubicBezTo>
                  <a:pt x="297" y="157"/>
                  <a:pt x="301" y="158"/>
                  <a:pt x="305" y="160"/>
                </a:cubicBezTo>
                <a:cubicBezTo>
                  <a:pt x="309" y="162"/>
                  <a:pt x="313" y="166"/>
                  <a:pt x="317" y="168"/>
                </a:cubicBezTo>
                <a:cubicBezTo>
                  <a:pt x="325" y="171"/>
                  <a:pt x="341" y="176"/>
                  <a:pt x="341" y="176"/>
                </a:cubicBezTo>
                <a:cubicBezTo>
                  <a:pt x="360" y="170"/>
                  <a:pt x="373" y="166"/>
                  <a:pt x="389" y="156"/>
                </a:cubicBezTo>
                <a:cubicBezTo>
                  <a:pt x="399" y="142"/>
                  <a:pt x="403" y="137"/>
                  <a:pt x="397" y="120"/>
                </a:cubicBezTo>
                <a:cubicBezTo>
                  <a:pt x="407" y="91"/>
                  <a:pt x="400" y="103"/>
                  <a:pt x="413" y="84"/>
                </a:cubicBezTo>
                <a:cubicBezTo>
                  <a:pt x="394" y="28"/>
                  <a:pt x="448" y="22"/>
                  <a:pt x="481" y="0"/>
                </a:cubicBezTo>
                <a:cubicBezTo>
                  <a:pt x="482" y="4"/>
                  <a:pt x="485" y="8"/>
                  <a:pt x="485" y="12"/>
                </a:cubicBezTo>
                <a:cubicBezTo>
                  <a:pt x="484" y="20"/>
                  <a:pt x="477" y="36"/>
                  <a:pt x="477" y="36"/>
                </a:cubicBezTo>
                <a:cubicBezTo>
                  <a:pt x="485" y="60"/>
                  <a:pt x="501" y="51"/>
                  <a:pt x="525" y="48"/>
                </a:cubicBezTo>
                <a:cubicBezTo>
                  <a:pt x="541" y="53"/>
                  <a:pt x="548" y="60"/>
                  <a:pt x="553" y="76"/>
                </a:cubicBezTo>
                <a:cubicBezTo>
                  <a:pt x="545" y="88"/>
                  <a:pt x="521" y="104"/>
                  <a:pt x="521" y="104"/>
                </a:cubicBezTo>
                <a:cubicBezTo>
                  <a:pt x="517" y="110"/>
                  <a:pt x="476" y="158"/>
                  <a:pt x="473" y="160"/>
                </a:cubicBezTo>
                <a:cubicBezTo>
                  <a:pt x="466" y="164"/>
                  <a:pt x="449" y="168"/>
                  <a:pt x="449" y="168"/>
                </a:cubicBezTo>
                <a:cubicBezTo>
                  <a:pt x="438" y="185"/>
                  <a:pt x="432" y="200"/>
                  <a:pt x="421" y="216"/>
                </a:cubicBezTo>
                <a:cubicBezTo>
                  <a:pt x="428" y="244"/>
                  <a:pt x="440" y="271"/>
                  <a:pt x="465" y="288"/>
                </a:cubicBezTo>
                <a:cubicBezTo>
                  <a:pt x="474" y="302"/>
                  <a:pt x="475" y="310"/>
                  <a:pt x="489" y="320"/>
                </a:cubicBezTo>
                <a:cubicBezTo>
                  <a:pt x="512" y="354"/>
                  <a:pt x="481" y="314"/>
                  <a:pt x="509" y="336"/>
                </a:cubicBezTo>
                <a:cubicBezTo>
                  <a:pt x="520" y="345"/>
                  <a:pt x="515" y="350"/>
                  <a:pt x="521" y="360"/>
                </a:cubicBezTo>
                <a:cubicBezTo>
                  <a:pt x="533" y="382"/>
                  <a:pt x="534" y="381"/>
                  <a:pt x="549" y="396"/>
                </a:cubicBezTo>
                <a:cubicBezTo>
                  <a:pt x="555" y="413"/>
                  <a:pt x="565" y="440"/>
                  <a:pt x="549" y="456"/>
                </a:cubicBezTo>
                <a:cubicBezTo>
                  <a:pt x="543" y="462"/>
                  <a:pt x="532" y="463"/>
                  <a:pt x="525" y="468"/>
                </a:cubicBezTo>
                <a:cubicBezTo>
                  <a:pt x="503" y="464"/>
                  <a:pt x="496" y="461"/>
                  <a:pt x="489" y="440"/>
                </a:cubicBezTo>
                <a:cubicBezTo>
                  <a:pt x="493" y="422"/>
                  <a:pt x="488" y="412"/>
                  <a:pt x="493" y="396"/>
                </a:cubicBezTo>
                <a:cubicBezTo>
                  <a:pt x="489" y="374"/>
                  <a:pt x="487" y="369"/>
                  <a:pt x="465" y="376"/>
                </a:cubicBezTo>
                <a:cubicBezTo>
                  <a:pt x="451" y="354"/>
                  <a:pt x="448" y="331"/>
                  <a:pt x="433" y="308"/>
                </a:cubicBezTo>
                <a:cubicBezTo>
                  <a:pt x="428" y="300"/>
                  <a:pt x="409" y="292"/>
                  <a:pt x="409" y="292"/>
                </a:cubicBezTo>
                <a:cubicBezTo>
                  <a:pt x="400" y="278"/>
                  <a:pt x="398" y="264"/>
                  <a:pt x="393" y="248"/>
                </a:cubicBezTo>
                <a:cubicBezTo>
                  <a:pt x="399" y="231"/>
                  <a:pt x="398" y="226"/>
                  <a:pt x="381" y="220"/>
                </a:cubicBezTo>
                <a:cubicBezTo>
                  <a:pt x="384" y="242"/>
                  <a:pt x="394" y="268"/>
                  <a:pt x="369" y="276"/>
                </a:cubicBezTo>
                <a:cubicBezTo>
                  <a:pt x="357" y="259"/>
                  <a:pt x="361" y="243"/>
                  <a:pt x="341" y="236"/>
                </a:cubicBezTo>
                <a:cubicBezTo>
                  <a:pt x="336" y="229"/>
                  <a:pt x="326" y="213"/>
                  <a:pt x="321" y="220"/>
                </a:cubicBezTo>
                <a:cubicBezTo>
                  <a:pt x="313" y="232"/>
                  <a:pt x="338" y="252"/>
                  <a:pt x="345" y="256"/>
                </a:cubicBezTo>
                <a:cubicBezTo>
                  <a:pt x="360" y="300"/>
                  <a:pt x="335" y="235"/>
                  <a:pt x="361" y="276"/>
                </a:cubicBezTo>
                <a:cubicBezTo>
                  <a:pt x="373" y="295"/>
                  <a:pt x="378" y="326"/>
                  <a:pt x="385" y="348"/>
                </a:cubicBezTo>
                <a:cubicBezTo>
                  <a:pt x="392" y="369"/>
                  <a:pt x="410" y="387"/>
                  <a:pt x="417" y="408"/>
                </a:cubicBezTo>
                <a:cubicBezTo>
                  <a:pt x="388" y="418"/>
                  <a:pt x="357" y="413"/>
                  <a:pt x="329" y="404"/>
                </a:cubicBezTo>
                <a:cubicBezTo>
                  <a:pt x="319" y="390"/>
                  <a:pt x="311" y="389"/>
                  <a:pt x="297" y="380"/>
                </a:cubicBezTo>
                <a:cubicBezTo>
                  <a:pt x="291" y="362"/>
                  <a:pt x="267" y="350"/>
                  <a:pt x="249" y="344"/>
                </a:cubicBezTo>
                <a:cubicBezTo>
                  <a:pt x="241" y="341"/>
                  <a:pt x="233" y="339"/>
                  <a:pt x="225" y="336"/>
                </a:cubicBezTo>
                <a:cubicBezTo>
                  <a:pt x="221" y="335"/>
                  <a:pt x="213" y="332"/>
                  <a:pt x="213" y="332"/>
                </a:cubicBezTo>
                <a:cubicBezTo>
                  <a:pt x="194" y="303"/>
                  <a:pt x="189" y="272"/>
                  <a:pt x="165" y="248"/>
                </a:cubicBezTo>
                <a:cubicBezTo>
                  <a:pt x="160" y="234"/>
                  <a:pt x="151" y="230"/>
                  <a:pt x="137" y="224"/>
                </a:cubicBezTo>
                <a:cubicBezTo>
                  <a:pt x="129" y="221"/>
                  <a:pt x="113" y="216"/>
                  <a:pt x="113" y="216"/>
                </a:cubicBezTo>
                <a:cubicBezTo>
                  <a:pt x="74" y="229"/>
                  <a:pt x="30" y="225"/>
                  <a:pt x="1" y="196"/>
                </a:cubicBezTo>
                <a:close/>
              </a:path>
            </a:pathLst>
          </a:custGeom>
          <a:solidFill>
            <a:srgbClr val="33CC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3" name="Text Box 30"/>
          <p:cNvSpPr txBox="1">
            <a:spLocks noChangeArrowheads="1"/>
          </p:cNvSpPr>
          <p:nvPr/>
        </p:nvSpPr>
        <p:spPr bwMode="auto">
          <a:xfrm>
            <a:off x="3652839" y="2935289"/>
            <a:ext cx="1239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Mamluk Sultanate</a:t>
            </a:r>
          </a:p>
        </p:txBody>
      </p:sp>
      <p:sp>
        <p:nvSpPr>
          <p:cNvPr id="42014" name="Freeform 31"/>
          <p:cNvSpPr>
            <a:spLocks/>
          </p:cNvSpPr>
          <p:nvPr/>
        </p:nvSpPr>
        <p:spPr bwMode="auto">
          <a:xfrm>
            <a:off x="2636838" y="2593976"/>
            <a:ext cx="106362" cy="66675"/>
          </a:xfrm>
          <a:custGeom>
            <a:avLst/>
            <a:gdLst>
              <a:gd name="T0" fmla="*/ 2147483646 w 70"/>
              <a:gd name="T1" fmla="*/ 2147483646 h 44"/>
              <a:gd name="T2" fmla="*/ 2147483646 w 70"/>
              <a:gd name="T3" fmla="*/ 0 h 44"/>
              <a:gd name="T4" fmla="*/ 2147483646 w 70"/>
              <a:gd name="T5" fmla="*/ 2147483646 h 44"/>
              <a:gd name="T6" fmla="*/ 2147483646 w 70"/>
              <a:gd name="T7" fmla="*/ 2147483646 h 44"/>
              <a:gd name="T8" fmla="*/ 2147483646 w 70"/>
              <a:gd name="T9" fmla="*/ 2147483646 h 44"/>
              <a:gd name="T10" fmla="*/ 2147483646 w 70"/>
              <a:gd name="T11" fmla="*/ 2147483646 h 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0" h="44">
                <a:moveTo>
                  <a:pt x="6" y="24"/>
                </a:moveTo>
                <a:cubicBezTo>
                  <a:pt x="15" y="10"/>
                  <a:pt x="22" y="5"/>
                  <a:pt x="38" y="0"/>
                </a:cubicBezTo>
                <a:cubicBezTo>
                  <a:pt x="56" y="5"/>
                  <a:pt x="64" y="6"/>
                  <a:pt x="70" y="24"/>
                </a:cubicBezTo>
                <a:cubicBezTo>
                  <a:pt x="32" y="32"/>
                  <a:pt x="64" y="37"/>
                  <a:pt x="22" y="44"/>
                </a:cubicBezTo>
                <a:cubicBezTo>
                  <a:pt x="17" y="42"/>
                  <a:pt x="0" y="40"/>
                  <a:pt x="6" y="28"/>
                </a:cubicBezTo>
                <a:cubicBezTo>
                  <a:pt x="9" y="23"/>
                  <a:pt x="35" y="24"/>
                  <a:pt x="6" y="24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5" name="Text Box 32"/>
          <p:cNvSpPr txBox="1">
            <a:spLocks noChangeArrowheads="1"/>
          </p:cNvSpPr>
          <p:nvPr/>
        </p:nvSpPr>
        <p:spPr bwMode="auto">
          <a:xfrm>
            <a:off x="2051050" y="2570164"/>
            <a:ext cx="801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Granada</a:t>
            </a:r>
          </a:p>
        </p:txBody>
      </p:sp>
      <p:sp>
        <p:nvSpPr>
          <p:cNvPr id="42016" name="Freeform 33"/>
          <p:cNvSpPr>
            <a:spLocks/>
          </p:cNvSpPr>
          <p:nvPr/>
        </p:nvSpPr>
        <p:spPr bwMode="auto">
          <a:xfrm>
            <a:off x="2547938" y="2435226"/>
            <a:ext cx="107950" cy="195263"/>
          </a:xfrm>
          <a:custGeom>
            <a:avLst/>
            <a:gdLst>
              <a:gd name="T0" fmla="*/ 2147483646 w 71"/>
              <a:gd name="T1" fmla="*/ 2147483646 h 129"/>
              <a:gd name="T2" fmla="*/ 2147483646 w 71"/>
              <a:gd name="T3" fmla="*/ 2147483646 h 129"/>
              <a:gd name="T4" fmla="*/ 2147483646 w 71"/>
              <a:gd name="T5" fmla="*/ 2147483646 h 129"/>
              <a:gd name="T6" fmla="*/ 2147483646 w 71"/>
              <a:gd name="T7" fmla="*/ 2147483646 h 129"/>
              <a:gd name="T8" fmla="*/ 2147483646 w 71"/>
              <a:gd name="T9" fmla="*/ 2147483646 h 129"/>
              <a:gd name="T10" fmla="*/ 2147483646 w 71"/>
              <a:gd name="T11" fmla="*/ 2147483646 h 129"/>
              <a:gd name="T12" fmla="*/ 0 w 71"/>
              <a:gd name="T13" fmla="*/ 2147483646 h 129"/>
              <a:gd name="T14" fmla="*/ 2147483646 w 71"/>
              <a:gd name="T15" fmla="*/ 2147483646 h 12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1" h="129">
                <a:moveTo>
                  <a:pt x="16" y="1"/>
                </a:moveTo>
                <a:cubicBezTo>
                  <a:pt x="31" y="6"/>
                  <a:pt x="37" y="0"/>
                  <a:pt x="52" y="5"/>
                </a:cubicBezTo>
                <a:cubicBezTo>
                  <a:pt x="68" y="21"/>
                  <a:pt x="63" y="25"/>
                  <a:pt x="56" y="45"/>
                </a:cubicBezTo>
                <a:cubicBezTo>
                  <a:pt x="61" y="61"/>
                  <a:pt x="71" y="115"/>
                  <a:pt x="48" y="125"/>
                </a:cubicBezTo>
                <a:cubicBezTo>
                  <a:pt x="39" y="129"/>
                  <a:pt x="29" y="128"/>
                  <a:pt x="20" y="129"/>
                </a:cubicBezTo>
                <a:cubicBezTo>
                  <a:pt x="1" y="123"/>
                  <a:pt x="14" y="113"/>
                  <a:pt x="8" y="93"/>
                </a:cubicBezTo>
                <a:cubicBezTo>
                  <a:pt x="6" y="85"/>
                  <a:pt x="0" y="69"/>
                  <a:pt x="0" y="69"/>
                </a:cubicBezTo>
                <a:cubicBezTo>
                  <a:pt x="8" y="46"/>
                  <a:pt x="16" y="26"/>
                  <a:pt x="16" y="1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7" name="Text Box 34"/>
          <p:cNvSpPr txBox="1">
            <a:spLocks noChangeArrowheads="1"/>
          </p:cNvSpPr>
          <p:nvPr/>
        </p:nvSpPr>
        <p:spPr bwMode="auto">
          <a:xfrm>
            <a:off x="1905001" y="2351089"/>
            <a:ext cx="8747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42018" name="Freeform 35"/>
          <p:cNvSpPr>
            <a:spLocks/>
          </p:cNvSpPr>
          <p:nvPr/>
        </p:nvSpPr>
        <p:spPr bwMode="auto">
          <a:xfrm>
            <a:off x="2547938" y="2284414"/>
            <a:ext cx="334962" cy="352425"/>
          </a:xfrm>
          <a:custGeom>
            <a:avLst/>
            <a:gdLst>
              <a:gd name="T0" fmla="*/ 2147483646 w 220"/>
              <a:gd name="T1" fmla="*/ 2147483646 h 232"/>
              <a:gd name="T2" fmla="*/ 0 w 220"/>
              <a:gd name="T3" fmla="*/ 2147483646 h 232"/>
              <a:gd name="T4" fmla="*/ 2147483646 w 220"/>
              <a:gd name="T5" fmla="*/ 2147483646 h 232"/>
              <a:gd name="T6" fmla="*/ 2147483646 w 220"/>
              <a:gd name="T7" fmla="*/ 2147483646 h 232"/>
              <a:gd name="T8" fmla="*/ 2147483646 w 220"/>
              <a:gd name="T9" fmla="*/ 2147483646 h 232"/>
              <a:gd name="T10" fmla="*/ 2147483646 w 220"/>
              <a:gd name="T11" fmla="*/ 2147483646 h 232"/>
              <a:gd name="T12" fmla="*/ 2147483646 w 220"/>
              <a:gd name="T13" fmla="*/ 2147483646 h 232"/>
              <a:gd name="T14" fmla="*/ 2147483646 w 220"/>
              <a:gd name="T15" fmla="*/ 2147483646 h 232"/>
              <a:gd name="T16" fmla="*/ 2147483646 w 220"/>
              <a:gd name="T17" fmla="*/ 2147483646 h 232"/>
              <a:gd name="T18" fmla="*/ 2147483646 w 220"/>
              <a:gd name="T19" fmla="*/ 2147483646 h 232"/>
              <a:gd name="T20" fmla="*/ 2147483646 w 220"/>
              <a:gd name="T21" fmla="*/ 2147483646 h 232"/>
              <a:gd name="T22" fmla="*/ 2147483646 w 220"/>
              <a:gd name="T23" fmla="*/ 2147483646 h 232"/>
              <a:gd name="T24" fmla="*/ 2147483646 w 220"/>
              <a:gd name="T25" fmla="*/ 2147483646 h 232"/>
              <a:gd name="T26" fmla="*/ 2147483646 w 220"/>
              <a:gd name="T27" fmla="*/ 2147483646 h 232"/>
              <a:gd name="T28" fmla="*/ 2147483646 w 220"/>
              <a:gd name="T29" fmla="*/ 2147483646 h 232"/>
              <a:gd name="T30" fmla="*/ 2147483646 w 220"/>
              <a:gd name="T31" fmla="*/ 2147483646 h 232"/>
              <a:gd name="T32" fmla="*/ 2147483646 w 220"/>
              <a:gd name="T33" fmla="*/ 2147483646 h 232"/>
              <a:gd name="T34" fmla="*/ 2147483646 w 220"/>
              <a:gd name="T35" fmla="*/ 2147483646 h 232"/>
              <a:gd name="T36" fmla="*/ 2147483646 w 220"/>
              <a:gd name="T37" fmla="*/ 2147483646 h 232"/>
              <a:gd name="T38" fmla="*/ 2147483646 w 220"/>
              <a:gd name="T39" fmla="*/ 2147483646 h 232"/>
              <a:gd name="T40" fmla="*/ 2147483646 w 220"/>
              <a:gd name="T41" fmla="*/ 2147483646 h 232"/>
              <a:gd name="T42" fmla="*/ 2147483646 w 220"/>
              <a:gd name="T43" fmla="*/ 2147483646 h 232"/>
              <a:gd name="T44" fmla="*/ 2147483646 w 220"/>
              <a:gd name="T45" fmla="*/ 2147483646 h 232"/>
              <a:gd name="T46" fmla="*/ 2147483646 w 220"/>
              <a:gd name="T47" fmla="*/ 2147483646 h 232"/>
              <a:gd name="T48" fmla="*/ 2147483646 w 220"/>
              <a:gd name="T49" fmla="*/ 2147483646 h 232"/>
              <a:gd name="T50" fmla="*/ 2147483646 w 220"/>
              <a:gd name="T51" fmla="*/ 2147483646 h 232"/>
              <a:gd name="T52" fmla="*/ 2147483646 w 220"/>
              <a:gd name="T53" fmla="*/ 2147483646 h 23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20" h="232">
                <a:moveTo>
                  <a:pt x="20" y="96"/>
                </a:moveTo>
                <a:cubicBezTo>
                  <a:pt x="14" y="78"/>
                  <a:pt x="20" y="63"/>
                  <a:pt x="0" y="56"/>
                </a:cubicBezTo>
                <a:cubicBezTo>
                  <a:pt x="1" y="52"/>
                  <a:pt x="1" y="46"/>
                  <a:pt x="4" y="44"/>
                </a:cubicBezTo>
                <a:cubicBezTo>
                  <a:pt x="5" y="43"/>
                  <a:pt x="58" y="22"/>
                  <a:pt x="64" y="20"/>
                </a:cubicBezTo>
                <a:cubicBezTo>
                  <a:pt x="68" y="21"/>
                  <a:pt x="72" y="24"/>
                  <a:pt x="76" y="24"/>
                </a:cubicBezTo>
                <a:cubicBezTo>
                  <a:pt x="84" y="23"/>
                  <a:pt x="100" y="16"/>
                  <a:pt x="100" y="16"/>
                </a:cubicBezTo>
                <a:cubicBezTo>
                  <a:pt x="129" y="26"/>
                  <a:pt x="119" y="17"/>
                  <a:pt x="132" y="36"/>
                </a:cubicBezTo>
                <a:cubicBezTo>
                  <a:pt x="161" y="26"/>
                  <a:pt x="149" y="23"/>
                  <a:pt x="168" y="36"/>
                </a:cubicBezTo>
                <a:cubicBezTo>
                  <a:pt x="193" y="28"/>
                  <a:pt x="181" y="48"/>
                  <a:pt x="204" y="32"/>
                </a:cubicBezTo>
                <a:cubicBezTo>
                  <a:pt x="205" y="23"/>
                  <a:pt x="204" y="12"/>
                  <a:pt x="208" y="4"/>
                </a:cubicBezTo>
                <a:cubicBezTo>
                  <a:pt x="210" y="0"/>
                  <a:pt x="212" y="12"/>
                  <a:pt x="212" y="16"/>
                </a:cubicBezTo>
                <a:cubicBezTo>
                  <a:pt x="212" y="23"/>
                  <a:pt x="210" y="29"/>
                  <a:pt x="208" y="36"/>
                </a:cubicBezTo>
                <a:cubicBezTo>
                  <a:pt x="203" y="55"/>
                  <a:pt x="194" y="66"/>
                  <a:pt x="188" y="84"/>
                </a:cubicBezTo>
                <a:cubicBezTo>
                  <a:pt x="199" y="117"/>
                  <a:pt x="183" y="66"/>
                  <a:pt x="196" y="140"/>
                </a:cubicBezTo>
                <a:cubicBezTo>
                  <a:pt x="200" y="163"/>
                  <a:pt x="213" y="179"/>
                  <a:pt x="220" y="200"/>
                </a:cubicBezTo>
                <a:cubicBezTo>
                  <a:pt x="212" y="206"/>
                  <a:pt x="200" y="206"/>
                  <a:pt x="192" y="212"/>
                </a:cubicBezTo>
                <a:cubicBezTo>
                  <a:pt x="189" y="215"/>
                  <a:pt x="191" y="221"/>
                  <a:pt x="188" y="224"/>
                </a:cubicBezTo>
                <a:cubicBezTo>
                  <a:pt x="185" y="228"/>
                  <a:pt x="180" y="229"/>
                  <a:pt x="176" y="232"/>
                </a:cubicBezTo>
                <a:cubicBezTo>
                  <a:pt x="161" y="227"/>
                  <a:pt x="152" y="223"/>
                  <a:pt x="136" y="228"/>
                </a:cubicBezTo>
                <a:cubicBezTo>
                  <a:pt x="119" y="217"/>
                  <a:pt x="106" y="206"/>
                  <a:pt x="88" y="200"/>
                </a:cubicBezTo>
                <a:cubicBezTo>
                  <a:pt x="75" y="209"/>
                  <a:pt x="69" y="219"/>
                  <a:pt x="56" y="228"/>
                </a:cubicBezTo>
                <a:cubicBezTo>
                  <a:pt x="59" y="214"/>
                  <a:pt x="68" y="188"/>
                  <a:pt x="68" y="188"/>
                </a:cubicBezTo>
                <a:cubicBezTo>
                  <a:pt x="64" y="173"/>
                  <a:pt x="60" y="159"/>
                  <a:pt x="56" y="144"/>
                </a:cubicBezTo>
                <a:cubicBezTo>
                  <a:pt x="75" y="116"/>
                  <a:pt x="80" y="125"/>
                  <a:pt x="60" y="112"/>
                </a:cubicBezTo>
                <a:cubicBezTo>
                  <a:pt x="52" y="89"/>
                  <a:pt x="62" y="106"/>
                  <a:pt x="28" y="96"/>
                </a:cubicBezTo>
                <a:cubicBezTo>
                  <a:pt x="23" y="95"/>
                  <a:pt x="21" y="88"/>
                  <a:pt x="16" y="88"/>
                </a:cubicBezTo>
                <a:cubicBezTo>
                  <a:pt x="13" y="88"/>
                  <a:pt x="19" y="93"/>
                  <a:pt x="20" y="96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19" name="Text Box 36"/>
          <p:cNvSpPr txBox="1">
            <a:spLocks noChangeArrowheads="1"/>
          </p:cNvSpPr>
          <p:nvPr/>
        </p:nvSpPr>
        <p:spPr bwMode="auto">
          <a:xfrm>
            <a:off x="2633663" y="2351089"/>
            <a:ext cx="7286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Castile</a:t>
            </a:r>
          </a:p>
        </p:txBody>
      </p:sp>
      <p:sp>
        <p:nvSpPr>
          <p:cNvPr id="42020" name="Freeform 37"/>
          <p:cNvSpPr>
            <a:spLocks/>
          </p:cNvSpPr>
          <p:nvPr/>
        </p:nvSpPr>
        <p:spPr bwMode="auto">
          <a:xfrm>
            <a:off x="2719389" y="1944688"/>
            <a:ext cx="433387" cy="468312"/>
          </a:xfrm>
          <a:custGeom>
            <a:avLst/>
            <a:gdLst>
              <a:gd name="T0" fmla="*/ 2147483646 w 285"/>
              <a:gd name="T1" fmla="*/ 2147483646 h 308"/>
              <a:gd name="T2" fmla="*/ 2147483646 w 285"/>
              <a:gd name="T3" fmla="*/ 2147483646 h 308"/>
              <a:gd name="T4" fmla="*/ 2147483646 w 285"/>
              <a:gd name="T5" fmla="*/ 2147483646 h 308"/>
              <a:gd name="T6" fmla="*/ 2147483646 w 285"/>
              <a:gd name="T7" fmla="*/ 2147483646 h 308"/>
              <a:gd name="T8" fmla="*/ 2147483646 w 285"/>
              <a:gd name="T9" fmla="*/ 2147483646 h 308"/>
              <a:gd name="T10" fmla="*/ 2147483646 w 285"/>
              <a:gd name="T11" fmla="*/ 2147483646 h 308"/>
              <a:gd name="T12" fmla="*/ 2147483646 w 285"/>
              <a:gd name="T13" fmla="*/ 2147483646 h 308"/>
              <a:gd name="T14" fmla="*/ 2147483646 w 285"/>
              <a:gd name="T15" fmla="*/ 2147483646 h 308"/>
              <a:gd name="T16" fmla="*/ 2147483646 w 285"/>
              <a:gd name="T17" fmla="*/ 2147483646 h 308"/>
              <a:gd name="T18" fmla="*/ 2147483646 w 285"/>
              <a:gd name="T19" fmla="*/ 2147483646 h 308"/>
              <a:gd name="T20" fmla="*/ 2147483646 w 285"/>
              <a:gd name="T21" fmla="*/ 2147483646 h 308"/>
              <a:gd name="T22" fmla="*/ 2147483646 w 285"/>
              <a:gd name="T23" fmla="*/ 2147483646 h 308"/>
              <a:gd name="T24" fmla="*/ 2147483646 w 285"/>
              <a:gd name="T25" fmla="*/ 2147483646 h 308"/>
              <a:gd name="T26" fmla="*/ 2147483646 w 285"/>
              <a:gd name="T27" fmla="*/ 2147483646 h 308"/>
              <a:gd name="T28" fmla="*/ 2147483646 w 285"/>
              <a:gd name="T29" fmla="*/ 2147483646 h 308"/>
              <a:gd name="T30" fmla="*/ 2147483646 w 285"/>
              <a:gd name="T31" fmla="*/ 2147483646 h 308"/>
              <a:gd name="T32" fmla="*/ 2147483646 w 285"/>
              <a:gd name="T33" fmla="*/ 0 h 308"/>
              <a:gd name="T34" fmla="*/ 2147483646 w 285"/>
              <a:gd name="T35" fmla="*/ 2147483646 h 308"/>
              <a:gd name="T36" fmla="*/ 2147483646 w 285"/>
              <a:gd name="T37" fmla="*/ 2147483646 h 308"/>
              <a:gd name="T38" fmla="*/ 2147483646 w 285"/>
              <a:gd name="T39" fmla="*/ 2147483646 h 308"/>
              <a:gd name="T40" fmla="*/ 2147483646 w 285"/>
              <a:gd name="T41" fmla="*/ 2147483646 h 308"/>
              <a:gd name="T42" fmla="*/ 2147483646 w 285"/>
              <a:gd name="T43" fmla="*/ 2147483646 h 308"/>
              <a:gd name="T44" fmla="*/ 2147483646 w 285"/>
              <a:gd name="T45" fmla="*/ 2147483646 h 308"/>
              <a:gd name="T46" fmla="*/ 2147483646 w 285"/>
              <a:gd name="T47" fmla="*/ 2147483646 h 308"/>
              <a:gd name="T48" fmla="*/ 2147483646 w 285"/>
              <a:gd name="T49" fmla="*/ 2147483646 h 308"/>
              <a:gd name="T50" fmla="*/ 2147483646 w 285"/>
              <a:gd name="T51" fmla="*/ 2147483646 h 308"/>
              <a:gd name="T52" fmla="*/ 2147483646 w 285"/>
              <a:gd name="T53" fmla="*/ 2147483646 h 30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5" h="308">
                <a:moveTo>
                  <a:pt x="99" y="264"/>
                </a:moveTo>
                <a:cubicBezTo>
                  <a:pt x="105" y="247"/>
                  <a:pt x="105" y="253"/>
                  <a:pt x="99" y="232"/>
                </a:cubicBezTo>
                <a:cubicBezTo>
                  <a:pt x="97" y="224"/>
                  <a:pt x="91" y="208"/>
                  <a:pt x="91" y="208"/>
                </a:cubicBezTo>
                <a:cubicBezTo>
                  <a:pt x="95" y="187"/>
                  <a:pt x="105" y="180"/>
                  <a:pt x="87" y="168"/>
                </a:cubicBezTo>
                <a:cubicBezTo>
                  <a:pt x="80" y="157"/>
                  <a:pt x="77" y="142"/>
                  <a:pt x="67" y="132"/>
                </a:cubicBezTo>
                <a:cubicBezTo>
                  <a:pt x="52" y="117"/>
                  <a:pt x="25" y="112"/>
                  <a:pt x="7" y="100"/>
                </a:cubicBezTo>
                <a:cubicBezTo>
                  <a:pt x="0" y="80"/>
                  <a:pt x="12" y="83"/>
                  <a:pt x="27" y="88"/>
                </a:cubicBezTo>
                <a:cubicBezTo>
                  <a:pt x="34" y="66"/>
                  <a:pt x="46" y="78"/>
                  <a:pt x="55" y="92"/>
                </a:cubicBezTo>
                <a:cubicBezTo>
                  <a:pt x="71" y="87"/>
                  <a:pt x="78" y="82"/>
                  <a:pt x="87" y="68"/>
                </a:cubicBezTo>
                <a:cubicBezTo>
                  <a:pt x="86" y="64"/>
                  <a:pt x="81" y="60"/>
                  <a:pt x="83" y="56"/>
                </a:cubicBezTo>
                <a:cubicBezTo>
                  <a:pt x="85" y="52"/>
                  <a:pt x="91" y="50"/>
                  <a:pt x="95" y="52"/>
                </a:cubicBezTo>
                <a:cubicBezTo>
                  <a:pt x="99" y="54"/>
                  <a:pt x="96" y="61"/>
                  <a:pt x="99" y="64"/>
                </a:cubicBezTo>
                <a:cubicBezTo>
                  <a:pt x="102" y="68"/>
                  <a:pt x="107" y="69"/>
                  <a:pt x="111" y="72"/>
                </a:cubicBezTo>
                <a:cubicBezTo>
                  <a:pt x="119" y="67"/>
                  <a:pt x="127" y="61"/>
                  <a:pt x="135" y="56"/>
                </a:cubicBezTo>
                <a:cubicBezTo>
                  <a:pt x="139" y="53"/>
                  <a:pt x="147" y="48"/>
                  <a:pt x="147" y="48"/>
                </a:cubicBezTo>
                <a:cubicBezTo>
                  <a:pt x="152" y="41"/>
                  <a:pt x="153" y="31"/>
                  <a:pt x="159" y="24"/>
                </a:cubicBezTo>
                <a:cubicBezTo>
                  <a:pt x="167" y="13"/>
                  <a:pt x="194" y="4"/>
                  <a:pt x="207" y="0"/>
                </a:cubicBezTo>
                <a:cubicBezTo>
                  <a:pt x="233" y="9"/>
                  <a:pt x="243" y="40"/>
                  <a:pt x="251" y="64"/>
                </a:cubicBezTo>
                <a:cubicBezTo>
                  <a:pt x="254" y="72"/>
                  <a:pt x="259" y="88"/>
                  <a:pt x="259" y="88"/>
                </a:cubicBezTo>
                <a:cubicBezTo>
                  <a:pt x="263" y="141"/>
                  <a:pt x="270" y="193"/>
                  <a:pt x="283" y="244"/>
                </a:cubicBezTo>
                <a:cubicBezTo>
                  <a:pt x="282" y="252"/>
                  <a:pt x="285" y="262"/>
                  <a:pt x="279" y="268"/>
                </a:cubicBezTo>
                <a:cubicBezTo>
                  <a:pt x="273" y="274"/>
                  <a:pt x="243" y="255"/>
                  <a:pt x="239" y="252"/>
                </a:cubicBezTo>
                <a:cubicBezTo>
                  <a:pt x="224" y="257"/>
                  <a:pt x="222" y="267"/>
                  <a:pt x="207" y="272"/>
                </a:cubicBezTo>
                <a:cubicBezTo>
                  <a:pt x="195" y="307"/>
                  <a:pt x="205" y="264"/>
                  <a:pt x="215" y="288"/>
                </a:cubicBezTo>
                <a:cubicBezTo>
                  <a:pt x="222" y="306"/>
                  <a:pt x="204" y="306"/>
                  <a:pt x="195" y="308"/>
                </a:cubicBezTo>
                <a:cubicBezTo>
                  <a:pt x="171" y="292"/>
                  <a:pt x="150" y="285"/>
                  <a:pt x="123" y="276"/>
                </a:cubicBezTo>
                <a:cubicBezTo>
                  <a:pt x="98" y="268"/>
                  <a:pt x="99" y="249"/>
                  <a:pt x="99" y="264"/>
                </a:cubicBezTo>
                <a:close/>
              </a:path>
            </a:pathLst>
          </a:custGeom>
          <a:solidFill>
            <a:srgbClr val="FF9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1" name="Text Box 38"/>
          <p:cNvSpPr txBox="1">
            <a:spLocks noChangeArrowheads="1"/>
          </p:cNvSpPr>
          <p:nvPr/>
        </p:nvSpPr>
        <p:spPr bwMode="auto">
          <a:xfrm>
            <a:off x="2341563" y="2060576"/>
            <a:ext cx="7286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42022" name="Freeform 39"/>
          <p:cNvSpPr>
            <a:spLocks/>
          </p:cNvSpPr>
          <p:nvPr/>
        </p:nvSpPr>
        <p:spPr bwMode="auto">
          <a:xfrm>
            <a:off x="2684463" y="1720851"/>
            <a:ext cx="284162" cy="296863"/>
          </a:xfrm>
          <a:custGeom>
            <a:avLst/>
            <a:gdLst>
              <a:gd name="T0" fmla="*/ 2147483646 w 187"/>
              <a:gd name="T1" fmla="*/ 2147483646 h 196"/>
              <a:gd name="T2" fmla="*/ 2147483646 w 187"/>
              <a:gd name="T3" fmla="*/ 0 h 196"/>
              <a:gd name="T4" fmla="*/ 2147483646 w 187"/>
              <a:gd name="T5" fmla="*/ 2147483646 h 196"/>
              <a:gd name="T6" fmla="*/ 2147483646 w 187"/>
              <a:gd name="T7" fmla="*/ 2147483646 h 196"/>
              <a:gd name="T8" fmla="*/ 2147483646 w 187"/>
              <a:gd name="T9" fmla="*/ 2147483646 h 196"/>
              <a:gd name="T10" fmla="*/ 2147483646 w 187"/>
              <a:gd name="T11" fmla="*/ 2147483646 h 196"/>
              <a:gd name="T12" fmla="*/ 2147483646 w 187"/>
              <a:gd name="T13" fmla="*/ 2147483646 h 196"/>
              <a:gd name="T14" fmla="*/ 2147483646 w 187"/>
              <a:gd name="T15" fmla="*/ 2147483646 h 196"/>
              <a:gd name="T16" fmla="*/ 2147483646 w 187"/>
              <a:gd name="T17" fmla="*/ 2147483646 h 196"/>
              <a:gd name="T18" fmla="*/ 2147483646 w 187"/>
              <a:gd name="T19" fmla="*/ 2147483646 h 196"/>
              <a:gd name="T20" fmla="*/ 2147483646 w 187"/>
              <a:gd name="T21" fmla="*/ 2147483646 h 196"/>
              <a:gd name="T22" fmla="*/ 2147483646 w 187"/>
              <a:gd name="T23" fmla="*/ 2147483646 h 196"/>
              <a:gd name="T24" fmla="*/ 2147483646 w 187"/>
              <a:gd name="T25" fmla="*/ 2147483646 h 196"/>
              <a:gd name="T26" fmla="*/ 2147483646 w 187"/>
              <a:gd name="T27" fmla="*/ 2147483646 h 196"/>
              <a:gd name="T28" fmla="*/ 2147483646 w 187"/>
              <a:gd name="T29" fmla="*/ 2147483646 h 196"/>
              <a:gd name="T30" fmla="*/ 2147483646 w 187"/>
              <a:gd name="T31" fmla="*/ 2147483646 h 196"/>
              <a:gd name="T32" fmla="*/ 2147483646 w 187"/>
              <a:gd name="T33" fmla="*/ 2147483646 h 196"/>
              <a:gd name="T34" fmla="*/ 2147483646 w 187"/>
              <a:gd name="T35" fmla="*/ 2147483646 h 196"/>
              <a:gd name="T36" fmla="*/ 2147483646 w 187"/>
              <a:gd name="T37" fmla="*/ 2147483646 h 196"/>
              <a:gd name="T38" fmla="*/ 2147483646 w 187"/>
              <a:gd name="T39" fmla="*/ 2147483646 h 1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7" h="196">
                <a:moveTo>
                  <a:pt x="70" y="28"/>
                </a:moveTo>
                <a:cubicBezTo>
                  <a:pt x="76" y="11"/>
                  <a:pt x="84" y="15"/>
                  <a:pt x="94" y="0"/>
                </a:cubicBezTo>
                <a:cubicBezTo>
                  <a:pt x="111" y="6"/>
                  <a:pt x="107" y="14"/>
                  <a:pt x="122" y="24"/>
                </a:cubicBezTo>
                <a:cubicBezTo>
                  <a:pt x="132" y="39"/>
                  <a:pt x="140" y="35"/>
                  <a:pt x="146" y="52"/>
                </a:cubicBezTo>
                <a:cubicBezTo>
                  <a:pt x="145" y="59"/>
                  <a:pt x="140" y="66"/>
                  <a:pt x="142" y="72"/>
                </a:cubicBezTo>
                <a:cubicBezTo>
                  <a:pt x="142" y="73"/>
                  <a:pt x="171" y="86"/>
                  <a:pt x="178" y="88"/>
                </a:cubicBezTo>
                <a:cubicBezTo>
                  <a:pt x="187" y="116"/>
                  <a:pt x="184" y="119"/>
                  <a:pt x="174" y="148"/>
                </a:cubicBezTo>
                <a:cubicBezTo>
                  <a:pt x="170" y="161"/>
                  <a:pt x="142" y="176"/>
                  <a:pt x="142" y="176"/>
                </a:cubicBezTo>
                <a:cubicBezTo>
                  <a:pt x="122" y="175"/>
                  <a:pt x="102" y="174"/>
                  <a:pt x="82" y="172"/>
                </a:cubicBezTo>
                <a:cubicBezTo>
                  <a:pt x="78" y="172"/>
                  <a:pt x="74" y="166"/>
                  <a:pt x="70" y="168"/>
                </a:cubicBezTo>
                <a:cubicBezTo>
                  <a:pt x="62" y="172"/>
                  <a:pt x="63" y="185"/>
                  <a:pt x="58" y="192"/>
                </a:cubicBezTo>
                <a:cubicBezTo>
                  <a:pt x="41" y="181"/>
                  <a:pt x="38" y="185"/>
                  <a:pt x="22" y="196"/>
                </a:cubicBezTo>
                <a:cubicBezTo>
                  <a:pt x="0" y="181"/>
                  <a:pt x="13" y="179"/>
                  <a:pt x="30" y="168"/>
                </a:cubicBezTo>
                <a:cubicBezTo>
                  <a:pt x="36" y="150"/>
                  <a:pt x="55" y="150"/>
                  <a:pt x="70" y="140"/>
                </a:cubicBezTo>
                <a:cubicBezTo>
                  <a:pt x="47" y="132"/>
                  <a:pt x="42" y="144"/>
                  <a:pt x="18" y="128"/>
                </a:cubicBezTo>
                <a:cubicBezTo>
                  <a:pt x="33" y="118"/>
                  <a:pt x="50" y="122"/>
                  <a:pt x="30" y="108"/>
                </a:cubicBezTo>
                <a:cubicBezTo>
                  <a:pt x="38" y="85"/>
                  <a:pt x="47" y="84"/>
                  <a:pt x="66" y="72"/>
                </a:cubicBezTo>
                <a:cubicBezTo>
                  <a:pt x="67" y="68"/>
                  <a:pt x="70" y="64"/>
                  <a:pt x="70" y="60"/>
                </a:cubicBezTo>
                <a:cubicBezTo>
                  <a:pt x="70" y="56"/>
                  <a:pt x="66" y="52"/>
                  <a:pt x="66" y="48"/>
                </a:cubicBezTo>
                <a:cubicBezTo>
                  <a:pt x="68" y="29"/>
                  <a:pt x="81" y="17"/>
                  <a:pt x="70" y="28"/>
                </a:cubicBezTo>
                <a:close/>
              </a:path>
            </a:pathLst>
          </a:custGeom>
          <a:solidFill>
            <a:srgbClr val="99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3" name="Freeform 40"/>
          <p:cNvSpPr>
            <a:spLocks/>
          </p:cNvSpPr>
          <p:nvPr/>
        </p:nvSpPr>
        <p:spPr bwMode="auto">
          <a:xfrm>
            <a:off x="2560638" y="1776414"/>
            <a:ext cx="127000" cy="180975"/>
          </a:xfrm>
          <a:custGeom>
            <a:avLst/>
            <a:gdLst>
              <a:gd name="T0" fmla="*/ 2147483646 w 84"/>
              <a:gd name="T1" fmla="*/ 2147483646 h 119"/>
              <a:gd name="T2" fmla="*/ 2147483646 w 84"/>
              <a:gd name="T3" fmla="*/ 2147483646 h 119"/>
              <a:gd name="T4" fmla="*/ 2147483646 w 84"/>
              <a:gd name="T5" fmla="*/ 2147483646 h 119"/>
              <a:gd name="T6" fmla="*/ 2147483646 w 84"/>
              <a:gd name="T7" fmla="*/ 2147483646 h 119"/>
              <a:gd name="T8" fmla="*/ 2147483646 w 84"/>
              <a:gd name="T9" fmla="*/ 2147483646 h 119"/>
              <a:gd name="T10" fmla="*/ 0 w 84"/>
              <a:gd name="T11" fmla="*/ 2147483646 h 119"/>
              <a:gd name="T12" fmla="*/ 2147483646 w 84"/>
              <a:gd name="T13" fmla="*/ 2147483646 h 119"/>
              <a:gd name="T14" fmla="*/ 2147483646 w 84"/>
              <a:gd name="T15" fmla="*/ 2147483646 h 119"/>
              <a:gd name="T16" fmla="*/ 2147483646 w 84"/>
              <a:gd name="T17" fmla="*/ 2147483646 h 119"/>
              <a:gd name="T18" fmla="*/ 2147483646 w 84"/>
              <a:gd name="T19" fmla="*/ 2147483646 h 1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4" h="119">
                <a:moveTo>
                  <a:pt x="80" y="3"/>
                </a:moveTo>
                <a:cubicBezTo>
                  <a:pt x="53" y="12"/>
                  <a:pt x="82" y="0"/>
                  <a:pt x="60" y="19"/>
                </a:cubicBezTo>
                <a:cubicBezTo>
                  <a:pt x="53" y="25"/>
                  <a:pt x="36" y="35"/>
                  <a:pt x="36" y="35"/>
                </a:cubicBezTo>
                <a:cubicBezTo>
                  <a:pt x="33" y="39"/>
                  <a:pt x="31" y="44"/>
                  <a:pt x="28" y="47"/>
                </a:cubicBezTo>
                <a:cubicBezTo>
                  <a:pt x="25" y="50"/>
                  <a:pt x="19" y="51"/>
                  <a:pt x="16" y="55"/>
                </a:cubicBezTo>
                <a:cubicBezTo>
                  <a:pt x="10" y="62"/>
                  <a:pt x="0" y="79"/>
                  <a:pt x="0" y="79"/>
                </a:cubicBezTo>
                <a:cubicBezTo>
                  <a:pt x="10" y="119"/>
                  <a:pt x="15" y="89"/>
                  <a:pt x="40" y="83"/>
                </a:cubicBezTo>
                <a:cubicBezTo>
                  <a:pt x="62" y="68"/>
                  <a:pt x="60" y="90"/>
                  <a:pt x="68" y="67"/>
                </a:cubicBezTo>
                <a:cubicBezTo>
                  <a:pt x="61" y="45"/>
                  <a:pt x="57" y="24"/>
                  <a:pt x="84" y="15"/>
                </a:cubicBezTo>
                <a:cubicBezTo>
                  <a:pt x="83" y="11"/>
                  <a:pt x="80" y="3"/>
                  <a:pt x="80" y="3"/>
                </a:cubicBezTo>
                <a:close/>
              </a:path>
            </a:pathLst>
          </a:custGeom>
          <a:solidFill>
            <a:srgbClr val="99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4" name="Freeform 41"/>
          <p:cNvSpPr>
            <a:spLocks/>
          </p:cNvSpPr>
          <p:nvPr/>
        </p:nvSpPr>
        <p:spPr bwMode="auto">
          <a:xfrm>
            <a:off x="2651125" y="1549401"/>
            <a:ext cx="209550" cy="231775"/>
          </a:xfrm>
          <a:custGeom>
            <a:avLst/>
            <a:gdLst>
              <a:gd name="T0" fmla="*/ 2147483646 w 138"/>
              <a:gd name="T1" fmla="*/ 2147483646 h 152"/>
              <a:gd name="T2" fmla="*/ 2147483646 w 138"/>
              <a:gd name="T3" fmla="*/ 2147483646 h 152"/>
              <a:gd name="T4" fmla="*/ 2147483646 w 138"/>
              <a:gd name="T5" fmla="*/ 2147483646 h 152"/>
              <a:gd name="T6" fmla="*/ 2147483646 w 138"/>
              <a:gd name="T7" fmla="*/ 2147483646 h 152"/>
              <a:gd name="T8" fmla="*/ 2147483646 w 138"/>
              <a:gd name="T9" fmla="*/ 2147483646 h 152"/>
              <a:gd name="T10" fmla="*/ 2147483646 w 138"/>
              <a:gd name="T11" fmla="*/ 2147483646 h 152"/>
              <a:gd name="T12" fmla="*/ 2147483646 w 138"/>
              <a:gd name="T13" fmla="*/ 2147483646 h 152"/>
              <a:gd name="T14" fmla="*/ 2147483646 w 138"/>
              <a:gd name="T15" fmla="*/ 2147483646 h 152"/>
              <a:gd name="T16" fmla="*/ 2147483646 w 138"/>
              <a:gd name="T17" fmla="*/ 2147483646 h 152"/>
              <a:gd name="T18" fmla="*/ 2147483646 w 138"/>
              <a:gd name="T19" fmla="*/ 2147483646 h 152"/>
              <a:gd name="T20" fmla="*/ 2147483646 w 138"/>
              <a:gd name="T21" fmla="*/ 2147483646 h 152"/>
              <a:gd name="T22" fmla="*/ 2147483646 w 138"/>
              <a:gd name="T23" fmla="*/ 2147483646 h 152"/>
              <a:gd name="T24" fmla="*/ 0 w 138"/>
              <a:gd name="T25" fmla="*/ 2147483646 h 152"/>
              <a:gd name="T26" fmla="*/ 2147483646 w 138"/>
              <a:gd name="T27" fmla="*/ 2147483646 h 152"/>
              <a:gd name="T28" fmla="*/ 2147483646 w 138"/>
              <a:gd name="T29" fmla="*/ 2147483646 h 152"/>
              <a:gd name="T30" fmla="*/ 2147483646 w 138"/>
              <a:gd name="T31" fmla="*/ 2147483646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38" h="152">
                <a:moveTo>
                  <a:pt x="12" y="40"/>
                </a:moveTo>
                <a:cubicBezTo>
                  <a:pt x="40" y="22"/>
                  <a:pt x="39" y="33"/>
                  <a:pt x="32" y="12"/>
                </a:cubicBezTo>
                <a:cubicBezTo>
                  <a:pt x="48" y="1"/>
                  <a:pt x="55" y="6"/>
                  <a:pt x="72" y="12"/>
                </a:cubicBezTo>
                <a:cubicBezTo>
                  <a:pt x="88" y="7"/>
                  <a:pt x="104" y="0"/>
                  <a:pt x="88" y="24"/>
                </a:cubicBezTo>
                <a:cubicBezTo>
                  <a:pt x="99" y="31"/>
                  <a:pt x="124" y="40"/>
                  <a:pt x="124" y="40"/>
                </a:cubicBezTo>
                <a:cubicBezTo>
                  <a:pt x="119" y="56"/>
                  <a:pt x="114" y="63"/>
                  <a:pt x="100" y="72"/>
                </a:cubicBezTo>
                <a:cubicBezTo>
                  <a:pt x="101" y="79"/>
                  <a:pt x="101" y="86"/>
                  <a:pt x="104" y="92"/>
                </a:cubicBezTo>
                <a:cubicBezTo>
                  <a:pt x="113" y="107"/>
                  <a:pt x="138" y="94"/>
                  <a:pt x="100" y="120"/>
                </a:cubicBezTo>
                <a:cubicBezTo>
                  <a:pt x="93" y="141"/>
                  <a:pt x="81" y="141"/>
                  <a:pt x="60" y="148"/>
                </a:cubicBezTo>
                <a:cubicBezTo>
                  <a:pt x="56" y="149"/>
                  <a:pt x="48" y="152"/>
                  <a:pt x="48" y="152"/>
                </a:cubicBezTo>
                <a:cubicBezTo>
                  <a:pt x="42" y="135"/>
                  <a:pt x="46" y="130"/>
                  <a:pt x="56" y="116"/>
                </a:cubicBezTo>
                <a:cubicBezTo>
                  <a:pt x="47" y="81"/>
                  <a:pt x="57" y="120"/>
                  <a:pt x="28" y="100"/>
                </a:cubicBezTo>
                <a:cubicBezTo>
                  <a:pt x="0" y="109"/>
                  <a:pt x="7" y="116"/>
                  <a:pt x="0" y="96"/>
                </a:cubicBezTo>
                <a:cubicBezTo>
                  <a:pt x="18" y="68"/>
                  <a:pt x="13" y="81"/>
                  <a:pt x="20" y="60"/>
                </a:cubicBezTo>
                <a:cubicBezTo>
                  <a:pt x="17" y="56"/>
                  <a:pt x="13" y="53"/>
                  <a:pt x="12" y="48"/>
                </a:cubicBezTo>
                <a:cubicBezTo>
                  <a:pt x="11" y="40"/>
                  <a:pt x="22" y="30"/>
                  <a:pt x="12" y="40"/>
                </a:cubicBezTo>
                <a:close/>
              </a:path>
            </a:pathLst>
          </a:custGeom>
          <a:solidFill>
            <a:srgbClr val="CC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5" name="Text Box 42"/>
          <p:cNvSpPr txBox="1">
            <a:spLocks noChangeArrowheads="1"/>
          </p:cNvSpPr>
          <p:nvPr/>
        </p:nvSpPr>
        <p:spPr bwMode="auto">
          <a:xfrm>
            <a:off x="1978026" y="1549401"/>
            <a:ext cx="874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Scotland</a:t>
            </a:r>
            <a:b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42026" name="Freeform 43"/>
          <p:cNvSpPr>
            <a:spLocks/>
          </p:cNvSpPr>
          <p:nvPr/>
        </p:nvSpPr>
        <p:spPr bwMode="auto">
          <a:xfrm>
            <a:off x="1971675" y="1063626"/>
            <a:ext cx="400050" cy="207963"/>
          </a:xfrm>
          <a:custGeom>
            <a:avLst/>
            <a:gdLst>
              <a:gd name="T0" fmla="*/ 2147483646 w 264"/>
              <a:gd name="T1" fmla="*/ 2147483646 h 137"/>
              <a:gd name="T2" fmla="*/ 2147483646 w 264"/>
              <a:gd name="T3" fmla="*/ 2147483646 h 137"/>
              <a:gd name="T4" fmla="*/ 0 w 264"/>
              <a:gd name="T5" fmla="*/ 2147483646 h 137"/>
              <a:gd name="T6" fmla="*/ 2147483646 w 264"/>
              <a:gd name="T7" fmla="*/ 2147483646 h 137"/>
              <a:gd name="T8" fmla="*/ 2147483646 w 264"/>
              <a:gd name="T9" fmla="*/ 2147483646 h 137"/>
              <a:gd name="T10" fmla="*/ 2147483646 w 264"/>
              <a:gd name="T11" fmla="*/ 2147483646 h 137"/>
              <a:gd name="T12" fmla="*/ 2147483646 w 264"/>
              <a:gd name="T13" fmla="*/ 2147483646 h 137"/>
              <a:gd name="T14" fmla="*/ 2147483646 w 264"/>
              <a:gd name="T15" fmla="*/ 2147483646 h 137"/>
              <a:gd name="T16" fmla="*/ 2147483646 w 264"/>
              <a:gd name="T17" fmla="*/ 2147483646 h 137"/>
              <a:gd name="T18" fmla="*/ 2147483646 w 264"/>
              <a:gd name="T19" fmla="*/ 2147483646 h 137"/>
              <a:gd name="T20" fmla="*/ 2147483646 w 264"/>
              <a:gd name="T21" fmla="*/ 2147483646 h 137"/>
              <a:gd name="T22" fmla="*/ 2147483646 w 264"/>
              <a:gd name="T23" fmla="*/ 2147483646 h 137"/>
              <a:gd name="T24" fmla="*/ 2147483646 w 264"/>
              <a:gd name="T25" fmla="*/ 2147483646 h 137"/>
              <a:gd name="T26" fmla="*/ 2147483646 w 264"/>
              <a:gd name="T27" fmla="*/ 2147483646 h 137"/>
              <a:gd name="T28" fmla="*/ 2147483646 w 264"/>
              <a:gd name="T29" fmla="*/ 2147483646 h 137"/>
              <a:gd name="T30" fmla="*/ 2147483646 w 264"/>
              <a:gd name="T31" fmla="*/ 2147483646 h 137"/>
              <a:gd name="T32" fmla="*/ 2147483646 w 264"/>
              <a:gd name="T33" fmla="*/ 0 h 137"/>
              <a:gd name="T34" fmla="*/ 2147483646 w 264"/>
              <a:gd name="T35" fmla="*/ 2147483646 h 137"/>
              <a:gd name="T36" fmla="*/ 2147483646 w 264"/>
              <a:gd name="T37" fmla="*/ 2147483646 h 137"/>
              <a:gd name="T38" fmla="*/ 2147483646 w 264"/>
              <a:gd name="T39" fmla="*/ 2147483646 h 137"/>
              <a:gd name="T40" fmla="*/ 2147483646 w 264"/>
              <a:gd name="T41" fmla="*/ 2147483646 h 137"/>
              <a:gd name="T42" fmla="*/ 2147483646 w 264"/>
              <a:gd name="T43" fmla="*/ 2147483646 h 137"/>
              <a:gd name="T44" fmla="*/ 2147483646 w 264"/>
              <a:gd name="T45" fmla="*/ 2147483646 h 137"/>
              <a:gd name="T46" fmla="*/ 2147483646 w 264"/>
              <a:gd name="T47" fmla="*/ 2147483646 h 137"/>
              <a:gd name="T48" fmla="*/ 2147483646 w 264"/>
              <a:gd name="T49" fmla="*/ 2147483646 h 137"/>
              <a:gd name="T50" fmla="*/ 2147483646 w 264"/>
              <a:gd name="T51" fmla="*/ 2147483646 h 137"/>
              <a:gd name="T52" fmla="*/ 2147483646 w 264"/>
              <a:gd name="T53" fmla="*/ 2147483646 h 137"/>
              <a:gd name="T54" fmla="*/ 2147483646 w 264"/>
              <a:gd name="T55" fmla="*/ 2147483646 h 13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64" h="137">
                <a:moveTo>
                  <a:pt x="40" y="116"/>
                </a:moveTo>
                <a:cubicBezTo>
                  <a:pt x="48" y="91"/>
                  <a:pt x="60" y="112"/>
                  <a:pt x="52" y="88"/>
                </a:cubicBezTo>
                <a:cubicBezTo>
                  <a:pt x="34" y="94"/>
                  <a:pt x="18" y="84"/>
                  <a:pt x="0" y="80"/>
                </a:cubicBezTo>
                <a:cubicBezTo>
                  <a:pt x="22" y="73"/>
                  <a:pt x="25" y="83"/>
                  <a:pt x="48" y="68"/>
                </a:cubicBezTo>
                <a:cubicBezTo>
                  <a:pt x="56" y="45"/>
                  <a:pt x="33" y="51"/>
                  <a:pt x="16" y="40"/>
                </a:cubicBezTo>
                <a:cubicBezTo>
                  <a:pt x="15" y="36"/>
                  <a:pt x="9" y="31"/>
                  <a:pt x="12" y="28"/>
                </a:cubicBezTo>
                <a:cubicBezTo>
                  <a:pt x="15" y="24"/>
                  <a:pt x="23" y="26"/>
                  <a:pt x="28" y="24"/>
                </a:cubicBezTo>
                <a:cubicBezTo>
                  <a:pt x="36" y="22"/>
                  <a:pt x="52" y="16"/>
                  <a:pt x="52" y="16"/>
                </a:cubicBezTo>
                <a:cubicBezTo>
                  <a:pt x="70" y="44"/>
                  <a:pt x="65" y="31"/>
                  <a:pt x="72" y="52"/>
                </a:cubicBezTo>
                <a:cubicBezTo>
                  <a:pt x="81" y="38"/>
                  <a:pt x="89" y="17"/>
                  <a:pt x="104" y="12"/>
                </a:cubicBezTo>
                <a:cubicBezTo>
                  <a:pt x="108" y="13"/>
                  <a:pt x="113" y="13"/>
                  <a:pt x="116" y="16"/>
                </a:cubicBezTo>
                <a:cubicBezTo>
                  <a:pt x="120" y="19"/>
                  <a:pt x="119" y="27"/>
                  <a:pt x="124" y="28"/>
                </a:cubicBezTo>
                <a:cubicBezTo>
                  <a:pt x="129" y="29"/>
                  <a:pt x="132" y="22"/>
                  <a:pt x="136" y="20"/>
                </a:cubicBezTo>
                <a:cubicBezTo>
                  <a:pt x="144" y="17"/>
                  <a:pt x="160" y="12"/>
                  <a:pt x="160" y="12"/>
                </a:cubicBezTo>
                <a:cubicBezTo>
                  <a:pt x="177" y="18"/>
                  <a:pt x="180" y="9"/>
                  <a:pt x="196" y="4"/>
                </a:cubicBezTo>
                <a:cubicBezTo>
                  <a:pt x="200" y="5"/>
                  <a:pt x="204" y="8"/>
                  <a:pt x="208" y="8"/>
                </a:cubicBezTo>
                <a:cubicBezTo>
                  <a:pt x="216" y="7"/>
                  <a:pt x="232" y="0"/>
                  <a:pt x="232" y="0"/>
                </a:cubicBezTo>
                <a:cubicBezTo>
                  <a:pt x="235" y="8"/>
                  <a:pt x="237" y="16"/>
                  <a:pt x="240" y="24"/>
                </a:cubicBezTo>
                <a:cubicBezTo>
                  <a:pt x="243" y="32"/>
                  <a:pt x="264" y="32"/>
                  <a:pt x="264" y="32"/>
                </a:cubicBezTo>
                <a:cubicBezTo>
                  <a:pt x="262" y="59"/>
                  <a:pt x="260" y="105"/>
                  <a:pt x="228" y="116"/>
                </a:cubicBezTo>
                <a:cubicBezTo>
                  <a:pt x="210" y="110"/>
                  <a:pt x="209" y="123"/>
                  <a:pt x="196" y="136"/>
                </a:cubicBezTo>
                <a:cubicBezTo>
                  <a:pt x="178" y="130"/>
                  <a:pt x="162" y="135"/>
                  <a:pt x="140" y="128"/>
                </a:cubicBezTo>
                <a:cubicBezTo>
                  <a:pt x="123" y="134"/>
                  <a:pt x="119" y="137"/>
                  <a:pt x="96" y="128"/>
                </a:cubicBezTo>
                <a:cubicBezTo>
                  <a:pt x="92" y="126"/>
                  <a:pt x="92" y="119"/>
                  <a:pt x="88" y="116"/>
                </a:cubicBezTo>
                <a:cubicBezTo>
                  <a:pt x="81" y="112"/>
                  <a:pt x="64" y="108"/>
                  <a:pt x="64" y="108"/>
                </a:cubicBezTo>
                <a:cubicBezTo>
                  <a:pt x="60" y="109"/>
                  <a:pt x="56" y="110"/>
                  <a:pt x="52" y="112"/>
                </a:cubicBezTo>
                <a:cubicBezTo>
                  <a:pt x="48" y="114"/>
                  <a:pt x="43" y="123"/>
                  <a:pt x="40" y="120"/>
                </a:cubicBezTo>
                <a:cubicBezTo>
                  <a:pt x="39" y="119"/>
                  <a:pt x="51" y="84"/>
                  <a:pt x="40" y="116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7" name="Freeform 44"/>
          <p:cNvSpPr>
            <a:spLocks/>
          </p:cNvSpPr>
          <p:nvPr/>
        </p:nvSpPr>
        <p:spPr bwMode="auto">
          <a:xfrm>
            <a:off x="3092450" y="758825"/>
            <a:ext cx="1111250" cy="1016000"/>
          </a:xfrm>
          <a:custGeom>
            <a:avLst/>
            <a:gdLst>
              <a:gd name="T0" fmla="*/ 2147483646 w 732"/>
              <a:gd name="T1" fmla="*/ 2147483646 h 669"/>
              <a:gd name="T2" fmla="*/ 2147483646 w 732"/>
              <a:gd name="T3" fmla="*/ 2147483646 h 669"/>
              <a:gd name="T4" fmla="*/ 2147483646 w 732"/>
              <a:gd name="T5" fmla="*/ 2147483646 h 669"/>
              <a:gd name="T6" fmla="*/ 2147483646 w 732"/>
              <a:gd name="T7" fmla="*/ 2147483646 h 669"/>
              <a:gd name="T8" fmla="*/ 2147483646 w 732"/>
              <a:gd name="T9" fmla="*/ 2147483646 h 669"/>
              <a:gd name="T10" fmla="*/ 2147483646 w 732"/>
              <a:gd name="T11" fmla="*/ 2147483646 h 669"/>
              <a:gd name="T12" fmla="*/ 2147483646 w 732"/>
              <a:gd name="T13" fmla="*/ 2147483646 h 669"/>
              <a:gd name="T14" fmla="*/ 2147483646 w 732"/>
              <a:gd name="T15" fmla="*/ 2147483646 h 669"/>
              <a:gd name="T16" fmla="*/ 2147483646 w 732"/>
              <a:gd name="T17" fmla="*/ 2147483646 h 669"/>
              <a:gd name="T18" fmla="*/ 2147483646 w 732"/>
              <a:gd name="T19" fmla="*/ 2147483646 h 669"/>
              <a:gd name="T20" fmla="*/ 2147483646 w 732"/>
              <a:gd name="T21" fmla="*/ 2147483646 h 669"/>
              <a:gd name="T22" fmla="*/ 2147483646 w 732"/>
              <a:gd name="T23" fmla="*/ 2147483646 h 669"/>
              <a:gd name="T24" fmla="*/ 2147483646 w 732"/>
              <a:gd name="T25" fmla="*/ 2147483646 h 669"/>
              <a:gd name="T26" fmla="*/ 2147483646 w 732"/>
              <a:gd name="T27" fmla="*/ 2147483646 h 669"/>
              <a:gd name="T28" fmla="*/ 2147483646 w 732"/>
              <a:gd name="T29" fmla="*/ 2147483646 h 669"/>
              <a:gd name="T30" fmla="*/ 2147483646 w 732"/>
              <a:gd name="T31" fmla="*/ 2147483646 h 669"/>
              <a:gd name="T32" fmla="*/ 2147483646 w 732"/>
              <a:gd name="T33" fmla="*/ 2147483646 h 669"/>
              <a:gd name="T34" fmla="*/ 2147483646 w 732"/>
              <a:gd name="T35" fmla="*/ 2147483646 h 669"/>
              <a:gd name="T36" fmla="*/ 2147483646 w 732"/>
              <a:gd name="T37" fmla="*/ 2147483646 h 669"/>
              <a:gd name="T38" fmla="*/ 2147483646 w 732"/>
              <a:gd name="T39" fmla="*/ 2147483646 h 669"/>
              <a:gd name="T40" fmla="*/ 2147483646 w 732"/>
              <a:gd name="T41" fmla="*/ 2147483646 h 669"/>
              <a:gd name="T42" fmla="*/ 2147483646 w 732"/>
              <a:gd name="T43" fmla="*/ 2147483646 h 669"/>
              <a:gd name="T44" fmla="*/ 2147483646 w 732"/>
              <a:gd name="T45" fmla="*/ 2147483646 h 669"/>
              <a:gd name="T46" fmla="*/ 2147483646 w 732"/>
              <a:gd name="T47" fmla="*/ 2147483646 h 669"/>
              <a:gd name="T48" fmla="*/ 2147483646 w 732"/>
              <a:gd name="T49" fmla="*/ 2147483646 h 669"/>
              <a:gd name="T50" fmla="*/ 2147483646 w 732"/>
              <a:gd name="T51" fmla="*/ 2147483646 h 669"/>
              <a:gd name="T52" fmla="*/ 2147483646 w 732"/>
              <a:gd name="T53" fmla="*/ 2147483646 h 669"/>
              <a:gd name="T54" fmla="*/ 2147483646 w 732"/>
              <a:gd name="T55" fmla="*/ 2147483646 h 669"/>
              <a:gd name="T56" fmla="*/ 2147483646 w 732"/>
              <a:gd name="T57" fmla="*/ 2147483646 h 669"/>
              <a:gd name="T58" fmla="*/ 2147483646 w 732"/>
              <a:gd name="T59" fmla="*/ 2147483646 h 669"/>
              <a:gd name="T60" fmla="*/ 2147483646 w 732"/>
              <a:gd name="T61" fmla="*/ 2147483646 h 669"/>
              <a:gd name="T62" fmla="*/ 2147483646 w 732"/>
              <a:gd name="T63" fmla="*/ 2147483646 h 669"/>
              <a:gd name="T64" fmla="*/ 2147483646 w 732"/>
              <a:gd name="T65" fmla="*/ 2147483646 h 669"/>
              <a:gd name="T66" fmla="*/ 2147483646 w 732"/>
              <a:gd name="T67" fmla="*/ 2147483646 h 669"/>
              <a:gd name="T68" fmla="*/ 2147483646 w 732"/>
              <a:gd name="T69" fmla="*/ 2147483646 h 669"/>
              <a:gd name="T70" fmla="*/ 2147483646 w 732"/>
              <a:gd name="T71" fmla="*/ 2147483646 h 669"/>
              <a:gd name="T72" fmla="*/ 2147483646 w 732"/>
              <a:gd name="T73" fmla="*/ 2147483646 h 669"/>
              <a:gd name="T74" fmla="*/ 2147483646 w 732"/>
              <a:gd name="T75" fmla="*/ 2147483646 h 669"/>
              <a:gd name="T76" fmla="*/ 2147483646 w 732"/>
              <a:gd name="T77" fmla="*/ 2147483646 h 669"/>
              <a:gd name="T78" fmla="*/ 2147483646 w 732"/>
              <a:gd name="T79" fmla="*/ 2147483646 h 669"/>
              <a:gd name="T80" fmla="*/ 2147483646 w 732"/>
              <a:gd name="T81" fmla="*/ 2147483646 h 669"/>
              <a:gd name="T82" fmla="*/ 2147483646 w 732"/>
              <a:gd name="T83" fmla="*/ 2147483646 h 669"/>
              <a:gd name="T84" fmla="*/ 2147483646 w 732"/>
              <a:gd name="T85" fmla="*/ 2147483646 h 669"/>
              <a:gd name="T86" fmla="*/ 2147483646 w 732"/>
              <a:gd name="T87" fmla="*/ 2147483646 h 669"/>
              <a:gd name="T88" fmla="*/ 2147483646 w 732"/>
              <a:gd name="T89" fmla="*/ 2147483646 h 669"/>
              <a:gd name="T90" fmla="*/ 2147483646 w 732"/>
              <a:gd name="T91" fmla="*/ 2147483646 h 66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32" h="669">
                <a:moveTo>
                  <a:pt x="654" y="457"/>
                </a:moveTo>
                <a:cubicBezTo>
                  <a:pt x="661" y="417"/>
                  <a:pt x="668" y="362"/>
                  <a:pt x="630" y="337"/>
                </a:cubicBezTo>
                <a:cubicBezTo>
                  <a:pt x="617" y="318"/>
                  <a:pt x="624" y="330"/>
                  <a:pt x="614" y="301"/>
                </a:cubicBezTo>
                <a:cubicBezTo>
                  <a:pt x="611" y="293"/>
                  <a:pt x="606" y="277"/>
                  <a:pt x="606" y="277"/>
                </a:cubicBezTo>
                <a:cubicBezTo>
                  <a:pt x="612" y="189"/>
                  <a:pt x="622" y="116"/>
                  <a:pt x="714" y="85"/>
                </a:cubicBezTo>
                <a:cubicBezTo>
                  <a:pt x="715" y="84"/>
                  <a:pt x="732" y="65"/>
                  <a:pt x="718" y="61"/>
                </a:cubicBezTo>
                <a:cubicBezTo>
                  <a:pt x="710" y="59"/>
                  <a:pt x="702" y="63"/>
                  <a:pt x="694" y="65"/>
                </a:cubicBezTo>
                <a:cubicBezTo>
                  <a:pt x="686" y="67"/>
                  <a:pt x="670" y="73"/>
                  <a:pt x="670" y="73"/>
                </a:cubicBezTo>
                <a:cubicBezTo>
                  <a:pt x="666" y="70"/>
                  <a:pt x="657" y="70"/>
                  <a:pt x="658" y="65"/>
                </a:cubicBezTo>
                <a:cubicBezTo>
                  <a:pt x="659" y="55"/>
                  <a:pt x="674" y="41"/>
                  <a:pt x="674" y="41"/>
                </a:cubicBezTo>
                <a:cubicBezTo>
                  <a:pt x="653" y="34"/>
                  <a:pt x="666" y="39"/>
                  <a:pt x="638" y="21"/>
                </a:cubicBezTo>
                <a:cubicBezTo>
                  <a:pt x="634" y="18"/>
                  <a:pt x="626" y="13"/>
                  <a:pt x="626" y="13"/>
                </a:cubicBezTo>
                <a:cubicBezTo>
                  <a:pt x="597" y="23"/>
                  <a:pt x="607" y="28"/>
                  <a:pt x="594" y="9"/>
                </a:cubicBezTo>
                <a:cubicBezTo>
                  <a:pt x="529" y="31"/>
                  <a:pt x="564" y="20"/>
                  <a:pt x="526" y="45"/>
                </a:cubicBezTo>
                <a:cubicBezTo>
                  <a:pt x="520" y="27"/>
                  <a:pt x="523" y="23"/>
                  <a:pt x="538" y="13"/>
                </a:cubicBezTo>
                <a:cubicBezTo>
                  <a:pt x="518" y="0"/>
                  <a:pt x="504" y="10"/>
                  <a:pt x="482" y="17"/>
                </a:cubicBezTo>
                <a:cubicBezTo>
                  <a:pt x="474" y="20"/>
                  <a:pt x="458" y="25"/>
                  <a:pt x="458" y="25"/>
                </a:cubicBezTo>
                <a:cubicBezTo>
                  <a:pt x="482" y="41"/>
                  <a:pt x="459" y="37"/>
                  <a:pt x="442" y="41"/>
                </a:cubicBezTo>
                <a:cubicBezTo>
                  <a:pt x="434" y="64"/>
                  <a:pt x="418" y="46"/>
                  <a:pt x="410" y="69"/>
                </a:cubicBezTo>
                <a:cubicBezTo>
                  <a:pt x="396" y="60"/>
                  <a:pt x="389" y="49"/>
                  <a:pt x="382" y="69"/>
                </a:cubicBezTo>
                <a:cubicBezTo>
                  <a:pt x="413" y="74"/>
                  <a:pt x="416" y="75"/>
                  <a:pt x="390" y="93"/>
                </a:cubicBezTo>
                <a:cubicBezTo>
                  <a:pt x="378" y="75"/>
                  <a:pt x="377" y="87"/>
                  <a:pt x="358" y="81"/>
                </a:cubicBezTo>
                <a:cubicBezTo>
                  <a:pt x="350" y="56"/>
                  <a:pt x="360" y="76"/>
                  <a:pt x="346" y="81"/>
                </a:cubicBezTo>
                <a:cubicBezTo>
                  <a:pt x="342" y="83"/>
                  <a:pt x="338" y="78"/>
                  <a:pt x="334" y="77"/>
                </a:cubicBezTo>
                <a:cubicBezTo>
                  <a:pt x="320" y="87"/>
                  <a:pt x="320" y="95"/>
                  <a:pt x="306" y="105"/>
                </a:cubicBezTo>
                <a:cubicBezTo>
                  <a:pt x="297" y="133"/>
                  <a:pt x="296" y="93"/>
                  <a:pt x="294" y="85"/>
                </a:cubicBezTo>
                <a:cubicBezTo>
                  <a:pt x="274" y="92"/>
                  <a:pt x="282" y="101"/>
                  <a:pt x="270" y="113"/>
                </a:cubicBezTo>
                <a:cubicBezTo>
                  <a:pt x="267" y="116"/>
                  <a:pt x="262" y="115"/>
                  <a:pt x="258" y="117"/>
                </a:cubicBezTo>
                <a:cubicBezTo>
                  <a:pt x="250" y="122"/>
                  <a:pt x="234" y="133"/>
                  <a:pt x="234" y="133"/>
                </a:cubicBezTo>
                <a:cubicBezTo>
                  <a:pt x="242" y="157"/>
                  <a:pt x="245" y="134"/>
                  <a:pt x="258" y="121"/>
                </a:cubicBezTo>
                <a:cubicBezTo>
                  <a:pt x="262" y="122"/>
                  <a:pt x="268" y="122"/>
                  <a:pt x="270" y="125"/>
                </a:cubicBezTo>
                <a:cubicBezTo>
                  <a:pt x="275" y="132"/>
                  <a:pt x="278" y="149"/>
                  <a:pt x="278" y="149"/>
                </a:cubicBezTo>
                <a:cubicBezTo>
                  <a:pt x="263" y="159"/>
                  <a:pt x="260" y="163"/>
                  <a:pt x="266" y="181"/>
                </a:cubicBezTo>
                <a:cubicBezTo>
                  <a:pt x="258" y="184"/>
                  <a:pt x="247" y="182"/>
                  <a:pt x="242" y="189"/>
                </a:cubicBezTo>
                <a:cubicBezTo>
                  <a:pt x="232" y="205"/>
                  <a:pt x="239" y="199"/>
                  <a:pt x="222" y="205"/>
                </a:cubicBezTo>
                <a:cubicBezTo>
                  <a:pt x="216" y="222"/>
                  <a:pt x="211" y="227"/>
                  <a:pt x="194" y="221"/>
                </a:cubicBezTo>
                <a:cubicBezTo>
                  <a:pt x="191" y="250"/>
                  <a:pt x="197" y="268"/>
                  <a:pt x="170" y="277"/>
                </a:cubicBezTo>
                <a:cubicBezTo>
                  <a:pt x="162" y="300"/>
                  <a:pt x="153" y="301"/>
                  <a:pt x="134" y="313"/>
                </a:cubicBezTo>
                <a:cubicBezTo>
                  <a:pt x="124" y="327"/>
                  <a:pt x="116" y="328"/>
                  <a:pt x="102" y="337"/>
                </a:cubicBezTo>
                <a:cubicBezTo>
                  <a:pt x="97" y="353"/>
                  <a:pt x="88" y="352"/>
                  <a:pt x="74" y="361"/>
                </a:cubicBezTo>
                <a:cubicBezTo>
                  <a:pt x="39" y="352"/>
                  <a:pt x="78" y="357"/>
                  <a:pt x="42" y="381"/>
                </a:cubicBezTo>
                <a:cubicBezTo>
                  <a:pt x="31" y="388"/>
                  <a:pt x="6" y="397"/>
                  <a:pt x="6" y="397"/>
                </a:cubicBezTo>
                <a:cubicBezTo>
                  <a:pt x="0" y="414"/>
                  <a:pt x="4" y="428"/>
                  <a:pt x="10" y="445"/>
                </a:cubicBezTo>
                <a:cubicBezTo>
                  <a:pt x="12" y="457"/>
                  <a:pt x="20" y="526"/>
                  <a:pt x="30" y="533"/>
                </a:cubicBezTo>
                <a:cubicBezTo>
                  <a:pt x="49" y="546"/>
                  <a:pt x="37" y="539"/>
                  <a:pt x="66" y="549"/>
                </a:cubicBezTo>
                <a:cubicBezTo>
                  <a:pt x="70" y="550"/>
                  <a:pt x="78" y="553"/>
                  <a:pt x="78" y="553"/>
                </a:cubicBezTo>
                <a:cubicBezTo>
                  <a:pt x="90" y="541"/>
                  <a:pt x="98" y="534"/>
                  <a:pt x="114" y="529"/>
                </a:cubicBezTo>
                <a:cubicBezTo>
                  <a:pt x="117" y="525"/>
                  <a:pt x="118" y="520"/>
                  <a:pt x="122" y="517"/>
                </a:cubicBezTo>
                <a:cubicBezTo>
                  <a:pt x="125" y="514"/>
                  <a:pt x="131" y="516"/>
                  <a:pt x="134" y="513"/>
                </a:cubicBezTo>
                <a:cubicBezTo>
                  <a:pt x="155" y="492"/>
                  <a:pt x="118" y="508"/>
                  <a:pt x="150" y="497"/>
                </a:cubicBezTo>
                <a:cubicBezTo>
                  <a:pt x="170" y="467"/>
                  <a:pt x="161" y="512"/>
                  <a:pt x="174" y="521"/>
                </a:cubicBezTo>
                <a:cubicBezTo>
                  <a:pt x="182" y="526"/>
                  <a:pt x="198" y="537"/>
                  <a:pt x="198" y="537"/>
                </a:cubicBezTo>
                <a:cubicBezTo>
                  <a:pt x="199" y="544"/>
                  <a:pt x="200" y="550"/>
                  <a:pt x="202" y="557"/>
                </a:cubicBezTo>
                <a:cubicBezTo>
                  <a:pt x="204" y="565"/>
                  <a:pt x="210" y="581"/>
                  <a:pt x="210" y="581"/>
                </a:cubicBezTo>
                <a:cubicBezTo>
                  <a:pt x="199" y="614"/>
                  <a:pt x="189" y="609"/>
                  <a:pt x="170" y="637"/>
                </a:cubicBezTo>
                <a:cubicBezTo>
                  <a:pt x="180" y="666"/>
                  <a:pt x="171" y="656"/>
                  <a:pt x="190" y="669"/>
                </a:cubicBezTo>
                <a:cubicBezTo>
                  <a:pt x="197" y="648"/>
                  <a:pt x="178" y="629"/>
                  <a:pt x="202" y="621"/>
                </a:cubicBezTo>
                <a:cubicBezTo>
                  <a:pt x="217" y="631"/>
                  <a:pt x="228" y="633"/>
                  <a:pt x="246" y="637"/>
                </a:cubicBezTo>
                <a:cubicBezTo>
                  <a:pt x="284" y="627"/>
                  <a:pt x="250" y="642"/>
                  <a:pt x="258" y="621"/>
                </a:cubicBezTo>
                <a:cubicBezTo>
                  <a:pt x="262" y="612"/>
                  <a:pt x="285" y="610"/>
                  <a:pt x="290" y="609"/>
                </a:cubicBezTo>
                <a:cubicBezTo>
                  <a:pt x="299" y="595"/>
                  <a:pt x="306" y="590"/>
                  <a:pt x="322" y="585"/>
                </a:cubicBezTo>
                <a:cubicBezTo>
                  <a:pt x="321" y="580"/>
                  <a:pt x="321" y="573"/>
                  <a:pt x="318" y="569"/>
                </a:cubicBezTo>
                <a:cubicBezTo>
                  <a:pt x="315" y="566"/>
                  <a:pt x="307" y="569"/>
                  <a:pt x="306" y="565"/>
                </a:cubicBezTo>
                <a:cubicBezTo>
                  <a:pt x="304" y="557"/>
                  <a:pt x="308" y="549"/>
                  <a:pt x="310" y="541"/>
                </a:cubicBezTo>
                <a:cubicBezTo>
                  <a:pt x="319" y="503"/>
                  <a:pt x="315" y="517"/>
                  <a:pt x="362" y="513"/>
                </a:cubicBezTo>
                <a:cubicBezTo>
                  <a:pt x="363" y="504"/>
                  <a:pt x="362" y="494"/>
                  <a:pt x="366" y="485"/>
                </a:cubicBezTo>
                <a:cubicBezTo>
                  <a:pt x="368" y="481"/>
                  <a:pt x="376" y="481"/>
                  <a:pt x="378" y="477"/>
                </a:cubicBezTo>
                <a:cubicBezTo>
                  <a:pt x="382" y="466"/>
                  <a:pt x="350" y="457"/>
                  <a:pt x="350" y="457"/>
                </a:cubicBezTo>
                <a:cubicBezTo>
                  <a:pt x="337" y="444"/>
                  <a:pt x="328" y="439"/>
                  <a:pt x="334" y="421"/>
                </a:cubicBezTo>
                <a:cubicBezTo>
                  <a:pt x="333" y="416"/>
                  <a:pt x="330" y="410"/>
                  <a:pt x="330" y="405"/>
                </a:cubicBezTo>
                <a:cubicBezTo>
                  <a:pt x="330" y="400"/>
                  <a:pt x="335" y="394"/>
                  <a:pt x="334" y="389"/>
                </a:cubicBezTo>
                <a:cubicBezTo>
                  <a:pt x="333" y="381"/>
                  <a:pt x="326" y="365"/>
                  <a:pt x="326" y="365"/>
                </a:cubicBezTo>
                <a:cubicBezTo>
                  <a:pt x="341" y="360"/>
                  <a:pt x="353" y="358"/>
                  <a:pt x="366" y="349"/>
                </a:cubicBezTo>
                <a:cubicBezTo>
                  <a:pt x="369" y="345"/>
                  <a:pt x="370" y="340"/>
                  <a:pt x="374" y="337"/>
                </a:cubicBezTo>
                <a:cubicBezTo>
                  <a:pt x="377" y="334"/>
                  <a:pt x="386" y="329"/>
                  <a:pt x="386" y="333"/>
                </a:cubicBezTo>
                <a:cubicBezTo>
                  <a:pt x="386" y="338"/>
                  <a:pt x="374" y="336"/>
                  <a:pt x="374" y="341"/>
                </a:cubicBezTo>
                <a:cubicBezTo>
                  <a:pt x="374" y="345"/>
                  <a:pt x="382" y="339"/>
                  <a:pt x="386" y="337"/>
                </a:cubicBezTo>
                <a:cubicBezTo>
                  <a:pt x="394" y="332"/>
                  <a:pt x="410" y="321"/>
                  <a:pt x="410" y="321"/>
                </a:cubicBezTo>
                <a:cubicBezTo>
                  <a:pt x="425" y="298"/>
                  <a:pt x="431" y="264"/>
                  <a:pt x="458" y="249"/>
                </a:cubicBezTo>
                <a:cubicBezTo>
                  <a:pt x="470" y="242"/>
                  <a:pt x="498" y="237"/>
                  <a:pt x="498" y="237"/>
                </a:cubicBezTo>
                <a:cubicBezTo>
                  <a:pt x="514" y="242"/>
                  <a:pt x="524" y="239"/>
                  <a:pt x="530" y="257"/>
                </a:cubicBezTo>
                <a:cubicBezTo>
                  <a:pt x="525" y="273"/>
                  <a:pt x="520" y="280"/>
                  <a:pt x="506" y="289"/>
                </a:cubicBezTo>
                <a:cubicBezTo>
                  <a:pt x="499" y="309"/>
                  <a:pt x="489" y="316"/>
                  <a:pt x="470" y="325"/>
                </a:cubicBezTo>
                <a:cubicBezTo>
                  <a:pt x="462" y="328"/>
                  <a:pt x="446" y="333"/>
                  <a:pt x="446" y="333"/>
                </a:cubicBezTo>
                <a:cubicBezTo>
                  <a:pt x="437" y="346"/>
                  <a:pt x="435" y="358"/>
                  <a:pt x="430" y="373"/>
                </a:cubicBezTo>
                <a:cubicBezTo>
                  <a:pt x="438" y="398"/>
                  <a:pt x="441" y="406"/>
                  <a:pt x="426" y="429"/>
                </a:cubicBezTo>
                <a:cubicBezTo>
                  <a:pt x="431" y="445"/>
                  <a:pt x="434" y="452"/>
                  <a:pt x="450" y="457"/>
                </a:cubicBezTo>
                <a:cubicBezTo>
                  <a:pt x="468" y="451"/>
                  <a:pt x="467" y="463"/>
                  <a:pt x="482" y="473"/>
                </a:cubicBezTo>
                <a:cubicBezTo>
                  <a:pt x="500" y="469"/>
                  <a:pt x="509" y="463"/>
                  <a:pt x="526" y="457"/>
                </a:cubicBezTo>
                <a:cubicBezTo>
                  <a:pt x="543" y="463"/>
                  <a:pt x="537" y="463"/>
                  <a:pt x="558" y="457"/>
                </a:cubicBezTo>
                <a:cubicBezTo>
                  <a:pt x="566" y="455"/>
                  <a:pt x="582" y="449"/>
                  <a:pt x="582" y="449"/>
                </a:cubicBezTo>
                <a:cubicBezTo>
                  <a:pt x="602" y="456"/>
                  <a:pt x="620" y="458"/>
                  <a:pt x="642" y="461"/>
                </a:cubicBezTo>
                <a:cubicBezTo>
                  <a:pt x="646" y="460"/>
                  <a:pt x="654" y="457"/>
                  <a:pt x="654" y="457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8" name="Freeform 45"/>
          <p:cNvSpPr>
            <a:spLocks/>
          </p:cNvSpPr>
          <p:nvPr/>
        </p:nvSpPr>
        <p:spPr bwMode="auto">
          <a:xfrm>
            <a:off x="3213100" y="1608139"/>
            <a:ext cx="134938" cy="211137"/>
          </a:xfrm>
          <a:custGeom>
            <a:avLst/>
            <a:gdLst>
              <a:gd name="T0" fmla="*/ 2147483646 w 89"/>
              <a:gd name="T1" fmla="*/ 2147483646 h 139"/>
              <a:gd name="T2" fmla="*/ 2147483646 w 89"/>
              <a:gd name="T3" fmla="*/ 2147483646 h 139"/>
              <a:gd name="T4" fmla="*/ 2147483646 w 89"/>
              <a:gd name="T5" fmla="*/ 2147483646 h 139"/>
              <a:gd name="T6" fmla="*/ 2147483646 w 89"/>
              <a:gd name="T7" fmla="*/ 2147483646 h 139"/>
              <a:gd name="T8" fmla="*/ 2147483646 w 89"/>
              <a:gd name="T9" fmla="*/ 2147483646 h 139"/>
              <a:gd name="T10" fmla="*/ 2147483646 w 89"/>
              <a:gd name="T11" fmla="*/ 2147483646 h 139"/>
              <a:gd name="T12" fmla="*/ 2147483646 w 89"/>
              <a:gd name="T13" fmla="*/ 2147483646 h 139"/>
              <a:gd name="T14" fmla="*/ 2147483646 w 89"/>
              <a:gd name="T15" fmla="*/ 2147483646 h 139"/>
              <a:gd name="T16" fmla="*/ 2147483646 w 89"/>
              <a:gd name="T17" fmla="*/ 2147483646 h 139"/>
              <a:gd name="T18" fmla="*/ 2147483646 w 89"/>
              <a:gd name="T19" fmla="*/ 2147483646 h 139"/>
              <a:gd name="T20" fmla="*/ 2147483646 w 89"/>
              <a:gd name="T21" fmla="*/ 2147483646 h 139"/>
              <a:gd name="T22" fmla="*/ 2147483646 w 89"/>
              <a:gd name="T23" fmla="*/ 2147483646 h 139"/>
              <a:gd name="T24" fmla="*/ 2147483646 w 89"/>
              <a:gd name="T25" fmla="*/ 2147483646 h 139"/>
              <a:gd name="T26" fmla="*/ 2147483646 w 89"/>
              <a:gd name="T27" fmla="*/ 2147483646 h 139"/>
              <a:gd name="T28" fmla="*/ 2147483646 w 89"/>
              <a:gd name="T29" fmla="*/ 2147483646 h 139"/>
              <a:gd name="T30" fmla="*/ 2147483646 w 89"/>
              <a:gd name="T31" fmla="*/ 2147483646 h 139"/>
              <a:gd name="T32" fmla="*/ 2147483646 w 89"/>
              <a:gd name="T33" fmla="*/ 2147483646 h 139"/>
              <a:gd name="T34" fmla="*/ 2147483646 w 89"/>
              <a:gd name="T35" fmla="*/ 2147483646 h 1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89" h="139">
                <a:moveTo>
                  <a:pt x="26" y="130"/>
                </a:moveTo>
                <a:cubicBezTo>
                  <a:pt x="0" y="139"/>
                  <a:pt x="7" y="124"/>
                  <a:pt x="22" y="114"/>
                </a:cubicBezTo>
                <a:cubicBezTo>
                  <a:pt x="21" y="109"/>
                  <a:pt x="21" y="102"/>
                  <a:pt x="18" y="98"/>
                </a:cubicBezTo>
                <a:cubicBezTo>
                  <a:pt x="15" y="95"/>
                  <a:pt x="8" y="98"/>
                  <a:pt x="6" y="94"/>
                </a:cubicBezTo>
                <a:cubicBezTo>
                  <a:pt x="1" y="84"/>
                  <a:pt x="18" y="76"/>
                  <a:pt x="22" y="74"/>
                </a:cubicBezTo>
                <a:cubicBezTo>
                  <a:pt x="16" y="56"/>
                  <a:pt x="29" y="52"/>
                  <a:pt x="10" y="46"/>
                </a:cubicBezTo>
                <a:cubicBezTo>
                  <a:pt x="2" y="22"/>
                  <a:pt x="33" y="29"/>
                  <a:pt x="54" y="22"/>
                </a:cubicBezTo>
                <a:cubicBezTo>
                  <a:pt x="60" y="13"/>
                  <a:pt x="63" y="0"/>
                  <a:pt x="74" y="18"/>
                </a:cubicBezTo>
                <a:cubicBezTo>
                  <a:pt x="78" y="25"/>
                  <a:pt x="82" y="42"/>
                  <a:pt x="82" y="42"/>
                </a:cubicBezTo>
                <a:cubicBezTo>
                  <a:pt x="79" y="46"/>
                  <a:pt x="78" y="51"/>
                  <a:pt x="74" y="54"/>
                </a:cubicBezTo>
                <a:cubicBezTo>
                  <a:pt x="69" y="57"/>
                  <a:pt x="60" y="53"/>
                  <a:pt x="58" y="58"/>
                </a:cubicBezTo>
                <a:cubicBezTo>
                  <a:pt x="56" y="63"/>
                  <a:pt x="80" y="69"/>
                  <a:pt x="82" y="70"/>
                </a:cubicBezTo>
                <a:cubicBezTo>
                  <a:pt x="89" y="92"/>
                  <a:pt x="86" y="95"/>
                  <a:pt x="62" y="90"/>
                </a:cubicBezTo>
                <a:cubicBezTo>
                  <a:pt x="51" y="107"/>
                  <a:pt x="56" y="112"/>
                  <a:pt x="74" y="118"/>
                </a:cubicBezTo>
                <a:cubicBezTo>
                  <a:pt x="78" y="117"/>
                  <a:pt x="84" y="110"/>
                  <a:pt x="86" y="114"/>
                </a:cubicBezTo>
                <a:cubicBezTo>
                  <a:pt x="89" y="119"/>
                  <a:pt x="86" y="126"/>
                  <a:pt x="82" y="130"/>
                </a:cubicBezTo>
                <a:cubicBezTo>
                  <a:pt x="74" y="137"/>
                  <a:pt x="60" y="135"/>
                  <a:pt x="50" y="138"/>
                </a:cubicBezTo>
                <a:cubicBezTo>
                  <a:pt x="42" y="135"/>
                  <a:pt x="26" y="130"/>
                  <a:pt x="26" y="13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29" name="Text Box 46"/>
          <p:cNvSpPr txBox="1">
            <a:spLocks noChangeArrowheads="1"/>
          </p:cNvSpPr>
          <p:nvPr/>
        </p:nvSpPr>
        <p:spPr bwMode="auto">
          <a:xfrm>
            <a:off x="2268538" y="966789"/>
            <a:ext cx="15303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Union of Kalmar</a:t>
            </a:r>
          </a:p>
        </p:txBody>
      </p:sp>
      <p:sp>
        <p:nvSpPr>
          <p:cNvPr id="42030" name="Freeform 47"/>
          <p:cNvSpPr>
            <a:spLocks/>
          </p:cNvSpPr>
          <p:nvPr/>
        </p:nvSpPr>
        <p:spPr bwMode="auto">
          <a:xfrm>
            <a:off x="3048000" y="1754189"/>
            <a:ext cx="592138" cy="585787"/>
          </a:xfrm>
          <a:custGeom>
            <a:avLst/>
            <a:gdLst>
              <a:gd name="T0" fmla="*/ 2147483646 w 390"/>
              <a:gd name="T1" fmla="*/ 2147483646 h 386"/>
              <a:gd name="T2" fmla="*/ 2147483646 w 390"/>
              <a:gd name="T3" fmla="*/ 2147483646 h 386"/>
              <a:gd name="T4" fmla="*/ 2147483646 w 390"/>
              <a:gd name="T5" fmla="*/ 2147483646 h 386"/>
              <a:gd name="T6" fmla="*/ 2147483646 w 390"/>
              <a:gd name="T7" fmla="*/ 2147483646 h 386"/>
              <a:gd name="T8" fmla="*/ 2147483646 w 390"/>
              <a:gd name="T9" fmla="*/ 2147483646 h 386"/>
              <a:gd name="T10" fmla="*/ 2147483646 w 390"/>
              <a:gd name="T11" fmla="*/ 2147483646 h 386"/>
              <a:gd name="T12" fmla="*/ 2147483646 w 390"/>
              <a:gd name="T13" fmla="*/ 2147483646 h 386"/>
              <a:gd name="T14" fmla="*/ 2147483646 w 390"/>
              <a:gd name="T15" fmla="*/ 2147483646 h 386"/>
              <a:gd name="T16" fmla="*/ 2147483646 w 390"/>
              <a:gd name="T17" fmla="*/ 2147483646 h 386"/>
              <a:gd name="T18" fmla="*/ 2147483646 w 390"/>
              <a:gd name="T19" fmla="*/ 2147483646 h 386"/>
              <a:gd name="T20" fmla="*/ 2147483646 w 390"/>
              <a:gd name="T21" fmla="*/ 2147483646 h 386"/>
              <a:gd name="T22" fmla="*/ 2147483646 w 390"/>
              <a:gd name="T23" fmla="*/ 2147483646 h 386"/>
              <a:gd name="T24" fmla="*/ 2147483646 w 390"/>
              <a:gd name="T25" fmla="*/ 2147483646 h 386"/>
              <a:gd name="T26" fmla="*/ 2147483646 w 390"/>
              <a:gd name="T27" fmla="*/ 2147483646 h 386"/>
              <a:gd name="T28" fmla="*/ 2147483646 w 390"/>
              <a:gd name="T29" fmla="*/ 2147483646 h 386"/>
              <a:gd name="T30" fmla="*/ 2147483646 w 390"/>
              <a:gd name="T31" fmla="*/ 2147483646 h 386"/>
              <a:gd name="T32" fmla="*/ 2147483646 w 390"/>
              <a:gd name="T33" fmla="*/ 2147483646 h 386"/>
              <a:gd name="T34" fmla="*/ 2147483646 w 390"/>
              <a:gd name="T35" fmla="*/ 2147483646 h 386"/>
              <a:gd name="T36" fmla="*/ 2147483646 w 390"/>
              <a:gd name="T37" fmla="*/ 2147483646 h 386"/>
              <a:gd name="T38" fmla="*/ 2147483646 w 390"/>
              <a:gd name="T39" fmla="*/ 2147483646 h 386"/>
              <a:gd name="T40" fmla="*/ 2147483646 w 390"/>
              <a:gd name="T41" fmla="*/ 2147483646 h 386"/>
              <a:gd name="T42" fmla="*/ 2147483646 w 390"/>
              <a:gd name="T43" fmla="*/ 2147483646 h 386"/>
              <a:gd name="T44" fmla="*/ 2147483646 w 390"/>
              <a:gd name="T45" fmla="*/ 2147483646 h 386"/>
              <a:gd name="T46" fmla="*/ 2147483646 w 390"/>
              <a:gd name="T47" fmla="*/ 2147483646 h 386"/>
              <a:gd name="T48" fmla="*/ 2147483646 w 390"/>
              <a:gd name="T49" fmla="*/ 2147483646 h 386"/>
              <a:gd name="T50" fmla="*/ 2147483646 w 390"/>
              <a:gd name="T51" fmla="*/ 2147483646 h 386"/>
              <a:gd name="T52" fmla="*/ 2147483646 w 390"/>
              <a:gd name="T53" fmla="*/ 2147483646 h 386"/>
              <a:gd name="T54" fmla="*/ 2147483646 w 390"/>
              <a:gd name="T55" fmla="*/ 2147483646 h 386"/>
              <a:gd name="T56" fmla="*/ 2147483646 w 390"/>
              <a:gd name="T57" fmla="*/ 2147483646 h 386"/>
              <a:gd name="T58" fmla="*/ 2147483646 w 390"/>
              <a:gd name="T59" fmla="*/ 2147483646 h 386"/>
              <a:gd name="T60" fmla="*/ 2147483646 w 390"/>
              <a:gd name="T61" fmla="*/ 2147483646 h 386"/>
              <a:gd name="T62" fmla="*/ 2147483646 w 390"/>
              <a:gd name="T63" fmla="*/ 2147483646 h 386"/>
              <a:gd name="T64" fmla="*/ 2147483646 w 390"/>
              <a:gd name="T65" fmla="*/ 2147483646 h 386"/>
              <a:gd name="T66" fmla="*/ 2147483646 w 390"/>
              <a:gd name="T67" fmla="*/ 2147483646 h 38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90" h="386">
                <a:moveTo>
                  <a:pt x="383" y="6"/>
                </a:moveTo>
                <a:cubicBezTo>
                  <a:pt x="356" y="15"/>
                  <a:pt x="390" y="6"/>
                  <a:pt x="351" y="6"/>
                </a:cubicBezTo>
                <a:cubicBezTo>
                  <a:pt x="341" y="6"/>
                  <a:pt x="332" y="12"/>
                  <a:pt x="323" y="14"/>
                </a:cubicBezTo>
                <a:cubicBezTo>
                  <a:pt x="319" y="17"/>
                  <a:pt x="314" y="19"/>
                  <a:pt x="311" y="22"/>
                </a:cubicBezTo>
                <a:cubicBezTo>
                  <a:pt x="308" y="25"/>
                  <a:pt x="307" y="31"/>
                  <a:pt x="303" y="34"/>
                </a:cubicBezTo>
                <a:cubicBezTo>
                  <a:pt x="296" y="40"/>
                  <a:pt x="286" y="41"/>
                  <a:pt x="279" y="46"/>
                </a:cubicBezTo>
                <a:cubicBezTo>
                  <a:pt x="272" y="45"/>
                  <a:pt x="264" y="46"/>
                  <a:pt x="259" y="42"/>
                </a:cubicBezTo>
                <a:cubicBezTo>
                  <a:pt x="251" y="36"/>
                  <a:pt x="243" y="18"/>
                  <a:pt x="243" y="18"/>
                </a:cubicBezTo>
                <a:cubicBezTo>
                  <a:pt x="226" y="22"/>
                  <a:pt x="220" y="32"/>
                  <a:pt x="203" y="26"/>
                </a:cubicBezTo>
                <a:cubicBezTo>
                  <a:pt x="173" y="46"/>
                  <a:pt x="196" y="47"/>
                  <a:pt x="147" y="42"/>
                </a:cubicBezTo>
                <a:cubicBezTo>
                  <a:pt x="129" y="36"/>
                  <a:pt x="98" y="58"/>
                  <a:pt x="75" y="62"/>
                </a:cubicBezTo>
                <a:cubicBezTo>
                  <a:pt x="66" y="76"/>
                  <a:pt x="67" y="85"/>
                  <a:pt x="51" y="90"/>
                </a:cubicBezTo>
                <a:cubicBezTo>
                  <a:pt x="45" y="72"/>
                  <a:pt x="58" y="68"/>
                  <a:pt x="39" y="62"/>
                </a:cubicBezTo>
                <a:cubicBezTo>
                  <a:pt x="35" y="75"/>
                  <a:pt x="38" y="91"/>
                  <a:pt x="31" y="102"/>
                </a:cubicBezTo>
                <a:cubicBezTo>
                  <a:pt x="26" y="110"/>
                  <a:pt x="7" y="118"/>
                  <a:pt x="7" y="118"/>
                </a:cubicBezTo>
                <a:cubicBezTo>
                  <a:pt x="0" y="138"/>
                  <a:pt x="14" y="133"/>
                  <a:pt x="23" y="150"/>
                </a:cubicBezTo>
                <a:cubicBezTo>
                  <a:pt x="39" y="181"/>
                  <a:pt x="47" y="212"/>
                  <a:pt x="55" y="246"/>
                </a:cubicBezTo>
                <a:cubicBezTo>
                  <a:pt x="56" y="256"/>
                  <a:pt x="67" y="323"/>
                  <a:pt x="59" y="346"/>
                </a:cubicBezTo>
                <a:cubicBezTo>
                  <a:pt x="64" y="361"/>
                  <a:pt x="66" y="373"/>
                  <a:pt x="75" y="386"/>
                </a:cubicBezTo>
                <a:cubicBezTo>
                  <a:pt x="97" y="379"/>
                  <a:pt x="113" y="365"/>
                  <a:pt x="135" y="358"/>
                </a:cubicBezTo>
                <a:cubicBezTo>
                  <a:pt x="144" y="359"/>
                  <a:pt x="155" y="357"/>
                  <a:pt x="163" y="362"/>
                </a:cubicBezTo>
                <a:cubicBezTo>
                  <a:pt x="171" y="367"/>
                  <a:pt x="179" y="386"/>
                  <a:pt x="179" y="386"/>
                </a:cubicBezTo>
                <a:cubicBezTo>
                  <a:pt x="198" y="358"/>
                  <a:pt x="187" y="367"/>
                  <a:pt x="207" y="354"/>
                </a:cubicBezTo>
                <a:cubicBezTo>
                  <a:pt x="213" y="345"/>
                  <a:pt x="218" y="323"/>
                  <a:pt x="227" y="318"/>
                </a:cubicBezTo>
                <a:cubicBezTo>
                  <a:pt x="234" y="314"/>
                  <a:pt x="251" y="310"/>
                  <a:pt x="251" y="310"/>
                </a:cubicBezTo>
                <a:cubicBezTo>
                  <a:pt x="256" y="326"/>
                  <a:pt x="263" y="329"/>
                  <a:pt x="279" y="334"/>
                </a:cubicBezTo>
                <a:cubicBezTo>
                  <a:pt x="293" y="313"/>
                  <a:pt x="291" y="299"/>
                  <a:pt x="283" y="274"/>
                </a:cubicBezTo>
                <a:cubicBezTo>
                  <a:pt x="287" y="228"/>
                  <a:pt x="291" y="211"/>
                  <a:pt x="311" y="174"/>
                </a:cubicBezTo>
                <a:cubicBezTo>
                  <a:pt x="316" y="166"/>
                  <a:pt x="322" y="158"/>
                  <a:pt x="327" y="150"/>
                </a:cubicBezTo>
                <a:cubicBezTo>
                  <a:pt x="332" y="143"/>
                  <a:pt x="335" y="126"/>
                  <a:pt x="335" y="126"/>
                </a:cubicBezTo>
                <a:cubicBezTo>
                  <a:pt x="330" y="110"/>
                  <a:pt x="327" y="103"/>
                  <a:pt x="311" y="98"/>
                </a:cubicBezTo>
                <a:cubicBezTo>
                  <a:pt x="300" y="66"/>
                  <a:pt x="320" y="49"/>
                  <a:pt x="343" y="34"/>
                </a:cubicBezTo>
                <a:cubicBezTo>
                  <a:pt x="351" y="29"/>
                  <a:pt x="367" y="18"/>
                  <a:pt x="367" y="18"/>
                </a:cubicBezTo>
                <a:cubicBezTo>
                  <a:pt x="361" y="0"/>
                  <a:pt x="359" y="6"/>
                  <a:pt x="383" y="6"/>
                </a:cubicBezTo>
                <a:close/>
              </a:path>
            </a:pathLst>
          </a:custGeom>
          <a:solidFill>
            <a:srgbClr val="0000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1" name="Text Box 48"/>
          <p:cNvSpPr txBox="1">
            <a:spLocks noChangeArrowheads="1"/>
          </p:cNvSpPr>
          <p:nvPr/>
        </p:nvSpPr>
        <p:spPr bwMode="auto">
          <a:xfrm>
            <a:off x="2997200" y="1768476"/>
            <a:ext cx="889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Holy Roman Empire</a:t>
            </a:r>
          </a:p>
        </p:txBody>
      </p:sp>
      <p:sp>
        <p:nvSpPr>
          <p:cNvPr id="42032" name="Freeform 49"/>
          <p:cNvSpPr>
            <a:spLocks/>
          </p:cNvSpPr>
          <p:nvPr/>
        </p:nvSpPr>
        <p:spPr bwMode="auto">
          <a:xfrm>
            <a:off x="3513138" y="1684339"/>
            <a:ext cx="781050" cy="636587"/>
          </a:xfrm>
          <a:custGeom>
            <a:avLst/>
            <a:gdLst>
              <a:gd name="T0" fmla="*/ 2147483646 w 515"/>
              <a:gd name="T1" fmla="*/ 2147483646 h 420"/>
              <a:gd name="T2" fmla="*/ 2147483646 w 515"/>
              <a:gd name="T3" fmla="*/ 2147483646 h 420"/>
              <a:gd name="T4" fmla="*/ 2147483646 w 515"/>
              <a:gd name="T5" fmla="*/ 2147483646 h 420"/>
              <a:gd name="T6" fmla="*/ 2147483646 w 515"/>
              <a:gd name="T7" fmla="*/ 2147483646 h 420"/>
              <a:gd name="T8" fmla="*/ 2147483646 w 515"/>
              <a:gd name="T9" fmla="*/ 2147483646 h 420"/>
              <a:gd name="T10" fmla="*/ 2147483646 w 515"/>
              <a:gd name="T11" fmla="*/ 2147483646 h 420"/>
              <a:gd name="T12" fmla="*/ 2147483646 w 515"/>
              <a:gd name="T13" fmla="*/ 2147483646 h 420"/>
              <a:gd name="T14" fmla="*/ 2147483646 w 515"/>
              <a:gd name="T15" fmla="*/ 2147483646 h 420"/>
              <a:gd name="T16" fmla="*/ 2147483646 w 515"/>
              <a:gd name="T17" fmla="*/ 2147483646 h 420"/>
              <a:gd name="T18" fmla="*/ 2147483646 w 515"/>
              <a:gd name="T19" fmla="*/ 2147483646 h 420"/>
              <a:gd name="T20" fmla="*/ 2147483646 w 515"/>
              <a:gd name="T21" fmla="*/ 2147483646 h 420"/>
              <a:gd name="T22" fmla="*/ 2147483646 w 515"/>
              <a:gd name="T23" fmla="*/ 2147483646 h 420"/>
              <a:gd name="T24" fmla="*/ 2147483646 w 515"/>
              <a:gd name="T25" fmla="*/ 2147483646 h 420"/>
              <a:gd name="T26" fmla="*/ 2147483646 w 515"/>
              <a:gd name="T27" fmla="*/ 0 h 420"/>
              <a:gd name="T28" fmla="*/ 2147483646 w 515"/>
              <a:gd name="T29" fmla="*/ 2147483646 h 420"/>
              <a:gd name="T30" fmla="*/ 2147483646 w 515"/>
              <a:gd name="T31" fmla="*/ 2147483646 h 420"/>
              <a:gd name="T32" fmla="*/ 2147483646 w 515"/>
              <a:gd name="T33" fmla="*/ 2147483646 h 420"/>
              <a:gd name="T34" fmla="*/ 2147483646 w 515"/>
              <a:gd name="T35" fmla="*/ 2147483646 h 420"/>
              <a:gd name="T36" fmla="*/ 2147483646 w 515"/>
              <a:gd name="T37" fmla="*/ 2147483646 h 420"/>
              <a:gd name="T38" fmla="*/ 2147483646 w 515"/>
              <a:gd name="T39" fmla="*/ 2147483646 h 420"/>
              <a:gd name="T40" fmla="*/ 2147483646 w 515"/>
              <a:gd name="T41" fmla="*/ 2147483646 h 420"/>
              <a:gd name="T42" fmla="*/ 2147483646 w 515"/>
              <a:gd name="T43" fmla="*/ 2147483646 h 420"/>
              <a:gd name="T44" fmla="*/ 2147483646 w 515"/>
              <a:gd name="T45" fmla="*/ 2147483646 h 420"/>
              <a:gd name="T46" fmla="*/ 2147483646 w 515"/>
              <a:gd name="T47" fmla="*/ 2147483646 h 420"/>
              <a:gd name="T48" fmla="*/ 2147483646 w 515"/>
              <a:gd name="T49" fmla="*/ 2147483646 h 420"/>
              <a:gd name="T50" fmla="*/ 2147483646 w 515"/>
              <a:gd name="T51" fmla="*/ 2147483646 h 420"/>
              <a:gd name="T52" fmla="*/ 2147483646 w 515"/>
              <a:gd name="T53" fmla="*/ 2147483646 h 420"/>
              <a:gd name="T54" fmla="*/ 2147483646 w 515"/>
              <a:gd name="T55" fmla="*/ 2147483646 h 420"/>
              <a:gd name="T56" fmla="*/ 2147483646 w 515"/>
              <a:gd name="T57" fmla="*/ 2147483646 h 420"/>
              <a:gd name="T58" fmla="*/ 2147483646 w 515"/>
              <a:gd name="T59" fmla="*/ 2147483646 h 420"/>
              <a:gd name="T60" fmla="*/ 2147483646 w 515"/>
              <a:gd name="T61" fmla="*/ 2147483646 h 420"/>
              <a:gd name="T62" fmla="*/ 2147483646 w 515"/>
              <a:gd name="T63" fmla="*/ 2147483646 h 420"/>
              <a:gd name="T64" fmla="*/ 2147483646 w 515"/>
              <a:gd name="T65" fmla="*/ 2147483646 h 420"/>
              <a:gd name="T66" fmla="*/ 2147483646 w 515"/>
              <a:gd name="T67" fmla="*/ 2147483646 h 420"/>
              <a:gd name="T68" fmla="*/ 2147483646 w 515"/>
              <a:gd name="T69" fmla="*/ 2147483646 h 420"/>
              <a:gd name="T70" fmla="*/ 2147483646 w 515"/>
              <a:gd name="T71" fmla="*/ 2147483646 h 420"/>
              <a:gd name="T72" fmla="*/ 2147483646 w 515"/>
              <a:gd name="T73" fmla="*/ 2147483646 h 420"/>
              <a:gd name="T74" fmla="*/ 2147483646 w 515"/>
              <a:gd name="T75" fmla="*/ 2147483646 h 420"/>
              <a:gd name="T76" fmla="*/ 2147483646 w 515"/>
              <a:gd name="T77" fmla="*/ 2147483646 h 420"/>
              <a:gd name="T78" fmla="*/ 2147483646 w 515"/>
              <a:gd name="T79" fmla="*/ 2147483646 h 420"/>
              <a:gd name="T80" fmla="*/ 2147483646 w 515"/>
              <a:gd name="T81" fmla="*/ 2147483646 h 420"/>
              <a:gd name="T82" fmla="*/ 2147483646 w 515"/>
              <a:gd name="T83" fmla="*/ 2147483646 h 42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15" h="420">
                <a:moveTo>
                  <a:pt x="425" y="328"/>
                </a:moveTo>
                <a:cubicBezTo>
                  <a:pt x="428" y="324"/>
                  <a:pt x="428" y="317"/>
                  <a:pt x="433" y="316"/>
                </a:cubicBezTo>
                <a:cubicBezTo>
                  <a:pt x="441" y="315"/>
                  <a:pt x="457" y="324"/>
                  <a:pt x="457" y="324"/>
                </a:cubicBezTo>
                <a:cubicBezTo>
                  <a:pt x="461" y="323"/>
                  <a:pt x="466" y="323"/>
                  <a:pt x="469" y="320"/>
                </a:cubicBezTo>
                <a:cubicBezTo>
                  <a:pt x="473" y="317"/>
                  <a:pt x="473" y="311"/>
                  <a:pt x="477" y="308"/>
                </a:cubicBezTo>
                <a:cubicBezTo>
                  <a:pt x="484" y="304"/>
                  <a:pt x="501" y="300"/>
                  <a:pt x="501" y="300"/>
                </a:cubicBezTo>
                <a:cubicBezTo>
                  <a:pt x="507" y="282"/>
                  <a:pt x="515" y="267"/>
                  <a:pt x="497" y="252"/>
                </a:cubicBezTo>
                <a:cubicBezTo>
                  <a:pt x="490" y="246"/>
                  <a:pt x="481" y="244"/>
                  <a:pt x="473" y="240"/>
                </a:cubicBezTo>
                <a:cubicBezTo>
                  <a:pt x="465" y="237"/>
                  <a:pt x="449" y="232"/>
                  <a:pt x="449" y="232"/>
                </a:cubicBezTo>
                <a:cubicBezTo>
                  <a:pt x="426" y="198"/>
                  <a:pt x="457" y="238"/>
                  <a:pt x="429" y="216"/>
                </a:cubicBezTo>
                <a:cubicBezTo>
                  <a:pt x="413" y="203"/>
                  <a:pt x="409" y="168"/>
                  <a:pt x="405" y="148"/>
                </a:cubicBezTo>
                <a:cubicBezTo>
                  <a:pt x="414" y="87"/>
                  <a:pt x="423" y="108"/>
                  <a:pt x="405" y="80"/>
                </a:cubicBezTo>
                <a:cubicBezTo>
                  <a:pt x="401" y="61"/>
                  <a:pt x="404" y="50"/>
                  <a:pt x="385" y="44"/>
                </a:cubicBezTo>
                <a:cubicBezTo>
                  <a:pt x="366" y="15"/>
                  <a:pt x="337" y="5"/>
                  <a:pt x="305" y="0"/>
                </a:cubicBezTo>
                <a:cubicBezTo>
                  <a:pt x="290" y="5"/>
                  <a:pt x="288" y="15"/>
                  <a:pt x="273" y="20"/>
                </a:cubicBezTo>
                <a:cubicBezTo>
                  <a:pt x="260" y="40"/>
                  <a:pt x="254" y="62"/>
                  <a:pt x="233" y="76"/>
                </a:cubicBezTo>
                <a:cubicBezTo>
                  <a:pt x="230" y="80"/>
                  <a:pt x="229" y="85"/>
                  <a:pt x="225" y="88"/>
                </a:cubicBezTo>
                <a:cubicBezTo>
                  <a:pt x="218" y="92"/>
                  <a:pt x="201" y="96"/>
                  <a:pt x="201" y="96"/>
                </a:cubicBezTo>
                <a:cubicBezTo>
                  <a:pt x="193" y="93"/>
                  <a:pt x="185" y="91"/>
                  <a:pt x="177" y="88"/>
                </a:cubicBezTo>
                <a:cubicBezTo>
                  <a:pt x="173" y="87"/>
                  <a:pt x="165" y="84"/>
                  <a:pt x="165" y="84"/>
                </a:cubicBezTo>
                <a:cubicBezTo>
                  <a:pt x="152" y="93"/>
                  <a:pt x="148" y="103"/>
                  <a:pt x="133" y="108"/>
                </a:cubicBezTo>
                <a:cubicBezTo>
                  <a:pt x="83" y="96"/>
                  <a:pt x="104" y="102"/>
                  <a:pt x="89" y="56"/>
                </a:cubicBezTo>
                <a:cubicBezTo>
                  <a:pt x="89" y="56"/>
                  <a:pt x="63" y="62"/>
                  <a:pt x="61" y="64"/>
                </a:cubicBezTo>
                <a:cubicBezTo>
                  <a:pt x="58" y="67"/>
                  <a:pt x="60" y="73"/>
                  <a:pt x="57" y="76"/>
                </a:cubicBezTo>
                <a:cubicBezTo>
                  <a:pt x="51" y="82"/>
                  <a:pt x="40" y="83"/>
                  <a:pt x="33" y="88"/>
                </a:cubicBezTo>
                <a:cubicBezTo>
                  <a:pt x="28" y="96"/>
                  <a:pt x="22" y="104"/>
                  <a:pt x="17" y="112"/>
                </a:cubicBezTo>
                <a:cubicBezTo>
                  <a:pt x="14" y="116"/>
                  <a:pt x="9" y="124"/>
                  <a:pt x="9" y="124"/>
                </a:cubicBezTo>
                <a:cubicBezTo>
                  <a:pt x="13" y="139"/>
                  <a:pt x="20" y="149"/>
                  <a:pt x="25" y="164"/>
                </a:cubicBezTo>
                <a:cubicBezTo>
                  <a:pt x="5" y="195"/>
                  <a:pt x="24" y="158"/>
                  <a:pt x="21" y="188"/>
                </a:cubicBezTo>
                <a:cubicBezTo>
                  <a:pt x="19" y="207"/>
                  <a:pt x="7" y="230"/>
                  <a:pt x="1" y="248"/>
                </a:cubicBezTo>
                <a:cubicBezTo>
                  <a:pt x="0" y="252"/>
                  <a:pt x="9" y="245"/>
                  <a:pt x="13" y="244"/>
                </a:cubicBezTo>
                <a:cubicBezTo>
                  <a:pt x="27" y="247"/>
                  <a:pt x="53" y="256"/>
                  <a:pt x="53" y="256"/>
                </a:cubicBezTo>
                <a:cubicBezTo>
                  <a:pt x="64" y="272"/>
                  <a:pt x="70" y="275"/>
                  <a:pt x="89" y="280"/>
                </a:cubicBezTo>
                <a:cubicBezTo>
                  <a:pt x="93" y="283"/>
                  <a:pt x="98" y="284"/>
                  <a:pt x="101" y="288"/>
                </a:cubicBezTo>
                <a:cubicBezTo>
                  <a:pt x="105" y="295"/>
                  <a:pt x="109" y="312"/>
                  <a:pt x="109" y="312"/>
                </a:cubicBezTo>
                <a:cubicBezTo>
                  <a:pt x="94" y="371"/>
                  <a:pt x="165" y="368"/>
                  <a:pt x="201" y="392"/>
                </a:cubicBezTo>
                <a:cubicBezTo>
                  <a:pt x="212" y="408"/>
                  <a:pt x="218" y="411"/>
                  <a:pt x="237" y="416"/>
                </a:cubicBezTo>
                <a:cubicBezTo>
                  <a:pt x="280" y="413"/>
                  <a:pt x="295" y="420"/>
                  <a:pt x="325" y="400"/>
                </a:cubicBezTo>
                <a:cubicBezTo>
                  <a:pt x="337" y="383"/>
                  <a:pt x="333" y="367"/>
                  <a:pt x="353" y="360"/>
                </a:cubicBezTo>
                <a:cubicBezTo>
                  <a:pt x="381" y="369"/>
                  <a:pt x="369" y="371"/>
                  <a:pt x="389" y="364"/>
                </a:cubicBezTo>
                <a:cubicBezTo>
                  <a:pt x="394" y="348"/>
                  <a:pt x="403" y="349"/>
                  <a:pt x="417" y="340"/>
                </a:cubicBezTo>
                <a:cubicBezTo>
                  <a:pt x="420" y="336"/>
                  <a:pt x="425" y="328"/>
                  <a:pt x="425" y="328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3" name="Freeform 50"/>
          <p:cNvSpPr>
            <a:spLocks/>
          </p:cNvSpPr>
          <p:nvPr/>
        </p:nvSpPr>
        <p:spPr bwMode="auto">
          <a:xfrm>
            <a:off x="3471864" y="2066925"/>
            <a:ext cx="363537" cy="260350"/>
          </a:xfrm>
          <a:custGeom>
            <a:avLst/>
            <a:gdLst>
              <a:gd name="T0" fmla="*/ 2147483646 w 240"/>
              <a:gd name="T1" fmla="*/ 2147483646 h 172"/>
              <a:gd name="T2" fmla="*/ 2147483646 w 240"/>
              <a:gd name="T3" fmla="*/ 2147483646 h 172"/>
              <a:gd name="T4" fmla="*/ 2147483646 w 240"/>
              <a:gd name="T5" fmla="*/ 2147483646 h 172"/>
              <a:gd name="T6" fmla="*/ 2147483646 w 240"/>
              <a:gd name="T7" fmla="*/ 2147483646 h 172"/>
              <a:gd name="T8" fmla="*/ 2147483646 w 240"/>
              <a:gd name="T9" fmla="*/ 2147483646 h 172"/>
              <a:gd name="T10" fmla="*/ 2147483646 w 240"/>
              <a:gd name="T11" fmla="*/ 0 h 172"/>
              <a:gd name="T12" fmla="*/ 2147483646 w 240"/>
              <a:gd name="T13" fmla="*/ 0 h 172"/>
              <a:gd name="T14" fmla="*/ 2147483646 w 240"/>
              <a:gd name="T15" fmla="*/ 2147483646 h 172"/>
              <a:gd name="T16" fmla="*/ 2147483646 w 240"/>
              <a:gd name="T17" fmla="*/ 2147483646 h 172"/>
              <a:gd name="T18" fmla="*/ 2147483646 w 240"/>
              <a:gd name="T19" fmla="*/ 2147483646 h 172"/>
              <a:gd name="T20" fmla="*/ 2147483646 w 240"/>
              <a:gd name="T21" fmla="*/ 2147483646 h 172"/>
              <a:gd name="T22" fmla="*/ 2147483646 w 240"/>
              <a:gd name="T23" fmla="*/ 2147483646 h 172"/>
              <a:gd name="T24" fmla="*/ 2147483646 w 240"/>
              <a:gd name="T25" fmla="*/ 2147483646 h 172"/>
              <a:gd name="T26" fmla="*/ 2147483646 w 240"/>
              <a:gd name="T27" fmla="*/ 2147483646 h 172"/>
              <a:gd name="T28" fmla="*/ 2147483646 w 240"/>
              <a:gd name="T29" fmla="*/ 2147483646 h 172"/>
              <a:gd name="T30" fmla="*/ 2147483646 w 240"/>
              <a:gd name="T31" fmla="*/ 2147483646 h 172"/>
              <a:gd name="T32" fmla="*/ 2147483646 w 240"/>
              <a:gd name="T33" fmla="*/ 2147483646 h 172"/>
              <a:gd name="T34" fmla="*/ 2147483646 w 240"/>
              <a:gd name="T35" fmla="*/ 2147483646 h 172"/>
              <a:gd name="T36" fmla="*/ 2147483646 w 240"/>
              <a:gd name="T37" fmla="*/ 2147483646 h 172"/>
              <a:gd name="T38" fmla="*/ 2147483646 w 240"/>
              <a:gd name="T39" fmla="*/ 2147483646 h 172"/>
              <a:gd name="T40" fmla="*/ 2147483646 w 240"/>
              <a:gd name="T41" fmla="*/ 2147483646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0" h="172">
                <a:moveTo>
                  <a:pt x="32" y="160"/>
                </a:moveTo>
                <a:cubicBezTo>
                  <a:pt x="27" y="152"/>
                  <a:pt x="21" y="144"/>
                  <a:pt x="16" y="136"/>
                </a:cubicBezTo>
                <a:cubicBezTo>
                  <a:pt x="13" y="132"/>
                  <a:pt x="8" y="124"/>
                  <a:pt x="8" y="124"/>
                </a:cubicBezTo>
                <a:cubicBezTo>
                  <a:pt x="9" y="120"/>
                  <a:pt x="12" y="116"/>
                  <a:pt x="12" y="112"/>
                </a:cubicBezTo>
                <a:cubicBezTo>
                  <a:pt x="11" y="104"/>
                  <a:pt x="4" y="88"/>
                  <a:pt x="4" y="88"/>
                </a:cubicBezTo>
                <a:cubicBezTo>
                  <a:pt x="10" y="57"/>
                  <a:pt x="0" y="19"/>
                  <a:pt x="28" y="0"/>
                </a:cubicBezTo>
                <a:cubicBezTo>
                  <a:pt x="60" y="21"/>
                  <a:pt x="20" y="0"/>
                  <a:pt x="52" y="0"/>
                </a:cubicBezTo>
                <a:cubicBezTo>
                  <a:pt x="66" y="0"/>
                  <a:pt x="77" y="9"/>
                  <a:pt x="88" y="16"/>
                </a:cubicBezTo>
                <a:cubicBezTo>
                  <a:pt x="95" y="27"/>
                  <a:pt x="116" y="44"/>
                  <a:pt x="128" y="48"/>
                </a:cubicBezTo>
                <a:cubicBezTo>
                  <a:pt x="140" y="83"/>
                  <a:pt x="138" y="76"/>
                  <a:pt x="168" y="96"/>
                </a:cubicBezTo>
                <a:cubicBezTo>
                  <a:pt x="177" y="122"/>
                  <a:pt x="165" y="96"/>
                  <a:pt x="184" y="112"/>
                </a:cubicBezTo>
                <a:cubicBezTo>
                  <a:pt x="188" y="115"/>
                  <a:pt x="188" y="121"/>
                  <a:pt x="192" y="124"/>
                </a:cubicBezTo>
                <a:cubicBezTo>
                  <a:pt x="199" y="128"/>
                  <a:pt x="216" y="132"/>
                  <a:pt x="216" y="132"/>
                </a:cubicBezTo>
                <a:cubicBezTo>
                  <a:pt x="225" y="145"/>
                  <a:pt x="235" y="149"/>
                  <a:pt x="240" y="164"/>
                </a:cubicBezTo>
                <a:cubicBezTo>
                  <a:pt x="236" y="167"/>
                  <a:pt x="233" y="172"/>
                  <a:pt x="228" y="172"/>
                </a:cubicBezTo>
                <a:cubicBezTo>
                  <a:pt x="220" y="172"/>
                  <a:pt x="204" y="164"/>
                  <a:pt x="204" y="164"/>
                </a:cubicBezTo>
                <a:lnTo>
                  <a:pt x="160" y="168"/>
                </a:lnTo>
                <a:cubicBezTo>
                  <a:pt x="160" y="168"/>
                  <a:pt x="124" y="156"/>
                  <a:pt x="124" y="156"/>
                </a:cubicBezTo>
                <a:cubicBezTo>
                  <a:pt x="120" y="155"/>
                  <a:pt x="112" y="152"/>
                  <a:pt x="112" y="152"/>
                </a:cubicBezTo>
                <a:cubicBezTo>
                  <a:pt x="90" y="159"/>
                  <a:pt x="69" y="155"/>
                  <a:pt x="48" y="148"/>
                </a:cubicBezTo>
                <a:cubicBezTo>
                  <a:pt x="33" y="153"/>
                  <a:pt x="38" y="148"/>
                  <a:pt x="32" y="160"/>
                </a:cubicBezTo>
                <a:close/>
              </a:path>
            </a:pathLst>
          </a:custGeom>
          <a:solidFill>
            <a:srgbClr val="0099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4" name="Freeform 51"/>
          <p:cNvSpPr>
            <a:spLocks/>
          </p:cNvSpPr>
          <p:nvPr/>
        </p:nvSpPr>
        <p:spPr bwMode="auto">
          <a:xfrm>
            <a:off x="3641726" y="2290764"/>
            <a:ext cx="862013" cy="409575"/>
          </a:xfrm>
          <a:custGeom>
            <a:avLst/>
            <a:gdLst>
              <a:gd name="T0" fmla="*/ 0 w 568"/>
              <a:gd name="T1" fmla="*/ 2147483646 h 270"/>
              <a:gd name="T2" fmla="*/ 2147483646 w 568"/>
              <a:gd name="T3" fmla="*/ 2147483646 h 270"/>
              <a:gd name="T4" fmla="*/ 2147483646 w 568"/>
              <a:gd name="T5" fmla="*/ 2147483646 h 270"/>
              <a:gd name="T6" fmla="*/ 2147483646 w 568"/>
              <a:gd name="T7" fmla="*/ 2147483646 h 270"/>
              <a:gd name="T8" fmla="*/ 2147483646 w 568"/>
              <a:gd name="T9" fmla="*/ 2147483646 h 270"/>
              <a:gd name="T10" fmla="*/ 2147483646 w 568"/>
              <a:gd name="T11" fmla="*/ 2147483646 h 270"/>
              <a:gd name="T12" fmla="*/ 2147483646 w 568"/>
              <a:gd name="T13" fmla="*/ 2147483646 h 270"/>
              <a:gd name="T14" fmla="*/ 2147483646 w 568"/>
              <a:gd name="T15" fmla="*/ 2147483646 h 270"/>
              <a:gd name="T16" fmla="*/ 2147483646 w 568"/>
              <a:gd name="T17" fmla="*/ 2147483646 h 270"/>
              <a:gd name="T18" fmla="*/ 2147483646 w 568"/>
              <a:gd name="T19" fmla="*/ 2147483646 h 270"/>
              <a:gd name="T20" fmla="*/ 2147483646 w 568"/>
              <a:gd name="T21" fmla="*/ 2147483646 h 270"/>
              <a:gd name="T22" fmla="*/ 2147483646 w 568"/>
              <a:gd name="T23" fmla="*/ 2147483646 h 270"/>
              <a:gd name="T24" fmla="*/ 2147483646 w 568"/>
              <a:gd name="T25" fmla="*/ 2147483646 h 270"/>
              <a:gd name="T26" fmla="*/ 2147483646 w 568"/>
              <a:gd name="T27" fmla="*/ 2147483646 h 270"/>
              <a:gd name="T28" fmla="*/ 2147483646 w 568"/>
              <a:gd name="T29" fmla="*/ 2147483646 h 270"/>
              <a:gd name="T30" fmla="*/ 2147483646 w 568"/>
              <a:gd name="T31" fmla="*/ 2147483646 h 270"/>
              <a:gd name="T32" fmla="*/ 2147483646 w 568"/>
              <a:gd name="T33" fmla="*/ 2147483646 h 270"/>
              <a:gd name="T34" fmla="*/ 2147483646 w 568"/>
              <a:gd name="T35" fmla="*/ 2147483646 h 270"/>
              <a:gd name="T36" fmla="*/ 2147483646 w 568"/>
              <a:gd name="T37" fmla="*/ 2147483646 h 270"/>
              <a:gd name="T38" fmla="*/ 2147483646 w 568"/>
              <a:gd name="T39" fmla="*/ 2147483646 h 270"/>
              <a:gd name="T40" fmla="*/ 2147483646 w 568"/>
              <a:gd name="T41" fmla="*/ 2147483646 h 270"/>
              <a:gd name="T42" fmla="*/ 2147483646 w 568"/>
              <a:gd name="T43" fmla="*/ 2147483646 h 270"/>
              <a:gd name="T44" fmla="*/ 2147483646 w 568"/>
              <a:gd name="T45" fmla="*/ 2147483646 h 270"/>
              <a:gd name="T46" fmla="*/ 2147483646 w 568"/>
              <a:gd name="T47" fmla="*/ 2147483646 h 270"/>
              <a:gd name="T48" fmla="*/ 2147483646 w 568"/>
              <a:gd name="T49" fmla="*/ 2147483646 h 270"/>
              <a:gd name="T50" fmla="*/ 2147483646 w 568"/>
              <a:gd name="T51" fmla="*/ 2147483646 h 270"/>
              <a:gd name="T52" fmla="*/ 2147483646 w 568"/>
              <a:gd name="T53" fmla="*/ 2147483646 h 270"/>
              <a:gd name="T54" fmla="*/ 2147483646 w 568"/>
              <a:gd name="T55" fmla="*/ 2147483646 h 270"/>
              <a:gd name="T56" fmla="*/ 2147483646 w 568"/>
              <a:gd name="T57" fmla="*/ 2147483646 h 270"/>
              <a:gd name="T58" fmla="*/ 2147483646 w 568"/>
              <a:gd name="T59" fmla="*/ 2147483646 h 270"/>
              <a:gd name="T60" fmla="*/ 2147483646 w 568"/>
              <a:gd name="T61" fmla="*/ 2147483646 h 270"/>
              <a:gd name="T62" fmla="*/ 2147483646 w 568"/>
              <a:gd name="T63" fmla="*/ 2147483646 h 270"/>
              <a:gd name="T64" fmla="*/ 2147483646 w 568"/>
              <a:gd name="T65" fmla="*/ 2147483646 h 270"/>
              <a:gd name="T66" fmla="*/ 2147483646 w 568"/>
              <a:gd name="T67" fmla="*/ 2147483646 h 270"/>
              <a:gd name="T68" fmla="*/ 2147483646 w 568"/>
              <a:gd name="T69" fmla="*/ 2147483646 h 270"/>
              <a:gd name="T70" fmla="*/ 2147483646 w 568"/>
              <a:gd name="T71" fmla="*/ 2147483646 h 270"/>
              <a:gd name="T72" fmla="*/ 2147483646 w 568"/>
              <a:gd name="T73" fmla="*/ 2147483646 h 270"/>
              <a:gd name="T74" fmla="*/ 2147483646 w 568"/>
              <a:gd name="T75" fmla="*/ 2147483646 h 270"/>
              <a:gd name="T76" fmla="*/ 2147483646 w 568"/>
              <a:gd name="T77" fmla="*/ 2147483646 h 270"/>
              <a:gd name="T78" fmla="*/ 2147483646 w 568"/>
              <a:gd name="T79" fmla="*/ 2147483646 h 270"/>
              <a:gd name="T80" fmla="*/ 2147483646 w 568"/>
              <a:gd name="T81" fmla="*/ 2147483646 h 270"/>
              <a:gd name="T82" fmla="*/ 2147483646 w 568"/>
              <a:gd name="T83" fmla="*/ 2147483646 h 270"/>
              <a:gd name="T84" fmla="*/ 2147483646 w 568"/>
              <a:gd name="T85" fmla="*/ 2147483646 h 270"/>
              <a:gd name="T86" fmla="*/ 2147483646 w 568"/>
              <a:gd name="T87" fmla="*/ 2147483646 h 270"/>
              <a:gd name="T88" fmla="*/ 2147483646 w 568"/>
              <a:gd name="T89" fmla="*/ 2147483646 h 270"/>
              <a:gd name="T90" fmla="*/ 2147483646 w 568"/>
              <a:gd name="T91" fmla="*/ 2147483646 h 270"/>
              <a:gd name="T92" fmla="*/ 2147483646 w 568"/>
              <a:gd name="T93" fmla="*/ 2147483646 h 270"/>
              <a:gd name="T94" fmla="*/ 2147483646 w 568"/>
              <a:gd name="T95" fmla="*/ 2147483646 h 270"/>
              <a:gd name="T96" fmla="*/ 2147483646 w 568"/>
              <a:gd name="T97" fmla="*/ 2147483646 h 270"/>
              <a:gd name="T98" fmla="*/ 2147483646 w 568"/>
              <a:gd name="T99" fmla="*/ 2147483646 h 270"/>
              <a:gd name="T100" fmla="*/ 2147483646 w 568"/>
              <a:gd name="T101" fmla="*/ 2147483646 h 270"/>
              <a:gd name="T102" fmla="*/ 2147483646 w 568"/>
              <a:gd name="T103" fmla="*/ 2147483646 h 270"/>
              <a:gd name="T104" fmla="*/ 2147483646 w 568"/>
              <a:gd name="T105" fmla="*/ 2147483646 h 270"/>
              <a:gd name="T106" fmla="*/ 2147483646 w 568"/>
              <a:gd name="T107" fmla="*/ 2147483646 h 270"/>
              <a:gd name="T108" fmla="*/ 0 w 568"/>
              <a:gd name="T109" fmla="*/ 2147483646 h 27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8" h="270">
                <a:moveTo>
                  <a:pt x="0" y="4"/>
                </a:moveTo>
                <a:cubicBezTo>
                  <a:pt x="6" y="22"/>
                  <a:pt x="12" y="22"/>
                  <a:pt x="28" y="12"/>
                </a:cubicBezTo>
                <a:cubicBezTo>
                  <a:pt x="43" y="17"/>
                  <a:pt x="57" y="19"/>
                  <a:pt x="72" y="24"/>
                </a:cubicBezTo>
                <a:cubicBezTo>
                  <a:pt x="104" y="13"/>
                  <a:pt x="64" y="24"/>
                  <a:pt x="96" y="24"/>
                </a:cubicBezTo>
                <a:cubicBezTo>
                  <a:pt x="101" y="24"/>
                  <a:pt x="126" y="18"/>
                  <a:pt x="132" y="16"/>
                </a:cubicBezTo>
                <a:cubicBezTo>
                  <a:pt x="141" y="18"/>
                  <a:pt x="150" y="25"/>
                  <a:pt x="160" y="24"/>
                </a:cubicBezTo>
                <a:cubicBezTo>
                  <a:pt x="182" y="22"/>
                  <a:pt x="211" y="11"/>
                  <a:pt x="232" y="4"/>
                </a:cubicBezTo>
                <a:cubicBezTo>
                  <a:pt x="237" y="5"/>
                  <a:pt x="245" y="3"/>
                  <a:pt x="248" y="8"/>
                </a:cubicBezTo>
                <a:cubicBezTo>
                  <a:pt x="255" y="19"/>
                  <a:pt x="234" y="42"/>
                  <a:pt x="228" y="48"/>
                </a:cubicBezTo>
                <a:cubicBezTo>
                  <a:pt x="231" y="62"/>
                  <a:pt x="240" y="88"/>
                  <a:pt x="240" y="88"/>
                </a:cubicBezTo>
                <a:cubicBezTo>
                  <a:pt x="237" y="92"/>
                  <a:pt x="236" y="97"/>
                  <a:pt x="232" y="100"/>
                </a:cubicBezTo>
                <a:cubicBezTo>
                  <a:pt x="225" y="104"/>
                  <a:pt x="208" y="108"/>
                  <a:pt x="208" y="108"/>
                </a:cubicBezTo>
                <a:cubicBezTo>
                  <a:pt x="219" y="115"/>
                  <a:pt x="244" y="124"/>
                  <a:pt x="244" y="124"/>
                </a:cubicBezTo>
                <a:cubicBezTo>
                  <a:pt x="263" y="118"/>
                  <a:pt x="274" y="114"/>
                  <a:pt x="252" y="100"/>
                </a:cubicBezTo>
                <a:cubicBezTo>
                  <a:pt x="259" y="80"/>
                  <a:pt x="264" y="95"/>
                  <a:pt x="280" y="100"/>
                </a:cubicBezTo>
                <a:cubicBezTo>
                  <a:pt x="312" y="89"/>
                  <a:pt x="321" y="88"/>
                  <a:pt x="356" y="84"/>
                </a:cubicBezTo>
                <a:cubicBezTo>
                  <a:pt x="386" y="74"/>
                  <a:pt x="405" y="74"/>
                  <a:pt x="440" y="72"/>
                </a:cubicBezTo>
                <a:cubicBezTo>
                  <a:pt x="448" y="73"/>
                  <a:pt x="456" y="74"/>
                  <a:pt x="464" y="76"/>
                </a:cubicBezTo>
                <a:cubicBezTo>
                  <a:pt x="472" y="78"/>
                  <a:pt x="488" y="84"/>
                  <a:pt x="488" y="84"/>
                </a:cubicBezTo>
                <a:cubicBezTo>
                  <a:pt x="518" y="81"/>
                  <a:pt x="539" y="78"/>
                  <a:pt x="568" y="88"/>
                </a:cubicBezTo>
                <a:cubicBezTo>
                  <a:pt x="558" y="118"/>
                  <a:pt x="558" y="104"/>
                  <a:pt x="564" y="132"/>
                </a:cubicBezTo>
                <a:cubicBezTo>
                  <a:pt x="556" y="137"/>
                  <a:pt x="548" y="143"/>
                  <a:pt x="540" y="148"/>
                </a:cubicBezTo>
                <a:cubicBezTo>
                  <a:pt x="533" y="153"/>
                  <a:pt x="535" y="164"/>
                  <a:pt x="532" y="172"/>
                </a:cubicBezTo>
                <a:cubicBezTo>
                  <a:pt x="525" y="193"/>
                  <a:pt x="530" y="180"/>
                  <a:pt x="512" y="208"/>
                </a:cubicBezTo>
                <a:cubicBezTo>
                  <a:pt x="508" y="214"/>
                  <a:pt x="483" y="220"/>
                  <a:pt x="476" y="224"/>
                </a:cubicBezTo>
                <a:cubicBezTo>
                  <a:pt x="468" y="229"/>
                  <a:pt x="452" y="240"/>
                  <a:pt x="452" y="240"/>
                </a:cubicBezTo>
                <a:cubicBezTo>
                  <a:pt x="434" y="267"/>
                  <a:pt x="433" y="239"/>
                  <a:pt x="416" y="228"/>
                </a:cubicBezTo>
                <a:cubicBezTo>
                  <a:pt x="399" y="239"/>
                  <a:pt x="397" y="229"/>
                  <a:pt x="380" y="240"/>
                </a:cubicBezTo>
                <a:cubicBezTo>
                  <a:pt x="360" y="270"/>
                  <a:pt x="337" y="244"/>
                  <a:pt x="312" y="236"/>
                </a:cubicBezTo>
                <a:cubicBezTo>
                  <a:pt x="309" y="232"/>
                  <a:pt x="309" y="224"/>
                  <a:pt x="304" y="224"/>
                </a:cubicBezTo>
                <a:cubicBezTo>
                  <a:pt x="299" y="224"/>
                  <a:pt x="300" y="233"/>
                  <a:pt x="296" y="236"/>
                </a:cubicBezTo>
                <a:cubicBezTo>
                  <a:pt x="289" y="240"/>
                  <a:pt x="272" y="244"/>
                  <a:pt x="272" y="244"/>
                </a:cubicBezTo>
                <a:cubicBezTo>
                  <a:pt x="240" y="233"/>
                  <a:pt x="256" y="235"/>
                  <a:pt x="224" y="240"/>
                </a:cubicBezTo>
                <a:cubicBezTo>
                  <a:pt x="193" y="209"/>
                  <a:pt x="230" y="252"/>
                  <a:pt x="216" y="204"/>
                </a:cubicBezTo>
                <a:cubicBezTo>
                  <a:pt x="215" y="201"/>
                  <a:pt x="190" y="198"/>
                  <a:pt x="180" y="196"/>
                </a:cubicBezTo>
                <a:cubicBezTo>
                  <a:pt x="168" y="177"/>
                  <a:pt x="179" y="178"/>
                  <a:pt x="196" y="172"/>
                </a:cubicBezTo>
                <a:cubicBezTo>
                  <a:pt x="186" y="156"/>
                  <a:pt x="186" y="164"/>
                  <a:pt x="192" y="144"/>
                </a:cubicBezTo>
                <a:cubicBezTo>
                  <a:pt x="194" y="136"/>
                  <a:pt x="200" y="120"/>
                  <a:pt x="200" y="120"/>
                </a:cubicBezTo>
                <a:cubicBezTo>
                  <a:pt x="183" y="114"/>
                  <a:pt x="174" y="108"/>
                  <a:pt x="156" y="104"/>
                </a:cubicBezTo>
                <a:cubicBezTo>
                  <a:pt x="106" y="114"/>
                  <a:pt x="169" y="110"/>
                  <a:pt x="128" y="124"/>
                </a:cubicBezTo>
                <a:cubicBezTo>
                  <a:pt x="120" y="121"/>
                  <a:pt x="112" y="119"/>
                  <a:pt x="104" y="116"/>
                </a:cubicBezTo>
                <a:cubicBezTo>
                  <a:pt x="99" y="114"/>
                  <a:pt x="106" y="127"/>
                  <a:pt x="108" y="132"/>
                </a:cubicBezTo>
                <a:cubicBezTo>
                  <a:pt x="112" y="141"/>
                  <a:pt x="119" y="148"/>
                  <a:pt x="124" y="156"/>
                </a:cubicBezTo>
                <a:cubicBezTo>
                  <a:pt x="127" y="160"/>
                  <a:pt x="132" y="168"/>
                  <a:pt x="132" y="168"/>
                </a:cubicBezTo>
                <a:cubicBezTo>
                  <a:pt x="136" y="184"/>
                  <a:pt x="141" y="192"/>
                  <a:pt x="136" y="208"/>
                </a:cubicBezTo>
                <a:cubicBezTo>
                  <a:pt x="107" y="202"/>
                  <a:pt x="119" y="196"/>
                  <a:pt x="96" y="188"/>
                </a:cubicBezTo>
                <a:cubicBezTo>
                  <a:pt x="101" y="203"/>
                  <a:pt x="111" y="207"/>
                  <a:pt x="120" y="220"/>
                </a:cubicBezTo>
                <a:cubicBezTo>
                  <a:pt x="102" y="232"/>
                  <a:pt x="89" y="228"/>
                  <a:pt x="72" y="216"/>
                </a:cubicBezTo>
                <a:cubicBezTo>
                  <a:pt x="64" y="191"/>
                  <a:pt x="84" y="203"/>
                  <a:pt x="68" y="180"/>
                </a:cubicBezTo>
                <a:cubicBezTo>
                  <a:pt x="49" y="192"/>
                  <a:pt x="56" y="211"/>
                  <a:pt x="48" y="188"/>
                </a:cubicBezTo>
                <a:cubicBezTo>
                  <a:pt x="57" y="174"/>
                  <a:pt x="68" y="167"/>
                  <a:pt x="48" y="160"/>
                </a:cubicBezTo>
                <a:cubicBezTo>
                  <a:pt x="39" y="133"/>
                  <a:pt x="48" y="166"/>
                  <a:pt x="48" y="124"/>
                </a:cubicBezTo>
                <a:cubicBezTo>
                  <a:pt x="48" y="117"/>
                  <a:pt x="42" y="85"/>
                  <a:pt x="40" y="76"/>
                </a:cubicBezTo>
                <a:cubicBezTo>
                  <a:pt x="34" y="53"/>
                  <a:pt x="15" y="38"/>
                  <a:pt x="8" y="16"/>
                </a:cubicBezTo>
                <a:cubicBezTo>
                  <a:pt x="19" y="0"/>
                  <a:pt x="21" y="4"/>
                  <a:pt x="0" y="4"/>
                </a:cubicBezTo>
                <a:close/>
              </a:path>
            </a:pathLst>
          </a:custGeom>
          <a:solidFill>
            <a:srgbClr val="66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5" name="Text Box 52"/>
          <p:cNvSpPr txBox="1">
            <a:spLocks noChangeArrowheads="1"/>
          </p:cNvSpPr>
          <p:nvPr/>
        </p:nvSpPr>
        <p:spPr bwMode="auto">
          <a:xfrm>
            <a:off x="3508375" y="1695451"/>
            <a:ext cx="8016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Poland-Lithuania</a:t>
            </a:r>
          </a:p>
        </p:txBody>
      </p:sp>
      <p:sp>
        <p:nvSpPr>
          <p:cNvPr id="42036" name="Text Box 53"/>
          <p:cNvSpPr txBox="1">
            <a:spLocks noChangeArrowheads="1"/>
          </p:cNvSpPr>
          <p:nvPr/>
        </p:nvSpPr>
        <p:spPr bwMode="auto">
          <a:xfrm>
            <a:off x="3435350" y="2060576"/>
            <a:ext cx="80168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42037" name="Text Box 54"/>
          <p:cNvSpPr txBox="1">
            <a:spLocks noChangeArrowheads="1"/>
          </p:cNvSpPr>
          <p:nvPr/>
        </p:nvSpPr>
        <p:spPr bwMode="auto">
          <a:xfrm>
            <a:off x="3508375" y="2351089"/>
            <a:ext cx="12382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Ottoman Emp.</a:t>
            </a:r>
          </a:p>
        </p:txBody>
      </p:sp>
      <p:sp>
        <p:nvSpPr>
          <p:cNvPr id="42038" name="Freeform 55"/>
          <p:cNvSpPr>
            <a:spLocks/>
          </p:cNvSpPr>
          <p:nvPr/>
        </p:nvSpPr>
        <p:spPr bwMode="auto">
          <a:xfrm>
            <a:off x="3889376" y="893764"/>
            <a:ext cx="1325563" cy="909637"/>
          </a:xfrm>
          <a:custGeom>
            <a:avLst/>
            <a:gdLst>
              <a:gd name="T0" fmla="*/ 2147483646 w 874"/>
              <a:gd name="T1" fmla="*/ 2147483646 h 599"/>
              <a:gd name="T2" fmla="*/ 2147483646 w 874"/>
              <a:gd name="T3" fmla="*/ 2147483646 h 599"/>
              <a:gd name="T4" fmla="*/ 2147483646 w 874"/>
              <a:gd name="T5" fmla="*/ 2147483646 h 599"/>
              <a:gd name="T6" fmla="*/ 2147483646 w 874"/>
              <a:gd name="T7" fmla="*/ 2147483646 h 599"/>
              <a:gd name="T8" fmla="*/ 2147483646 w 874"/>
              <a:gd name="T9" fmla="*/ 2147483646 h 599"/>
              <a:gd name="T10" fmla="*/ 2147483646 w 874"/>
              <a:gd name="T11" fmla="*/ 2147483646 h 599"/>
              <a:gd name="T12" fmla="*/ 2147483646 w 874"/>
              <a:gd name="T13" fmla="*/ 2147483646 h 599"/>
              <a:gd name="T14" fmla="*/ 2147483646 w 874"/>
              <a:gd name="T15" fmla="*/ 2147483646 h 599"/>
              <a:gd name="T16" fmla="*/ 2147483646 w 874"/>
              <a:gd name="T17" fmla="*/ 2147483646 h 599"/>
              <a:gd name="T18" fmla="*/ 2147483646 w 874"/>
              <a:gd name="T19" fmla="*/ 2147483646 h 599"/>
              <a:gd name="T20" fmla="*/ 2147483646 w 874"/>
              <a:gd name="T21" fmla="*/ 2147483646 h 599"/>
              <a:gd name="T22" fmla="*/ 2147483646 w 874"/>
              <a:gd name="T23" fmla="*/ 2147483646 h 599"/>
              <a:gd name="T24" fmla="*/ 2147483646 w 874"/>
              <a:gd name="T25" fmla="*/ 2147483646 h 599"/>
              <a:gd name="T26" fmla="*/ 2147483646 w 874"/>
              <a:gd name="T27" fmla="*/ 2147483646 h 599"/>
              <a:gd name="T28" fmla="*/ 2147483646 w 874"/>
              <a:gd name="T29" fmla="*/ 2147483646 h 599"/>
              <a:gd name="T30" fmla="*/ 2147483646 w 874"/>
              <a:gd name="T31" fmla="*/ 2147483646 h 599"/>
              <a:gd name="T32" fmla="*/ 2147483646 w 874"/>
              <a:gd name="T33" fmla="*/ 2147483646 h 599"/>
              <a:gd name="T34" fmla="*/ 2147483646 w 874"/>
              <a:gd name="T35" fmla="*/ 2147483646 h 599"/>
              <a:gd name="T36" fmla="*/ 2147483646 w 874"/>
              <a:gd name="T37" fmla="*/ 2147483646 h 599"/>
              <a:gd name="T38" fmla="*/ 2147483646 w 874"/>
              <a:gd name="T39" fmla="*/ 2147483646 h 599"/>
              <a:gd name="T40" fmla="*/ 2147483646 w 874"/>
              <a:gd name="T41" fmla="*/ 2147483646 h 599"/>
              <a:gd name="T42" fmla="*/ 2147483646 w 874"/>
              <a:gd name="T43" fmla="*/ 2147483646 h 599"/>
              <a:gd name="T44" fmla="*/ 2147483646 w 874"/>
              <a:gd name="T45" fmla="*/ 2147483646 h 599"/>
              <a:gd name="T46" fmla="*/ 2147483646 w 874"/>
              <a:gd name="T47" fmla="*/ 2147483646 h 599"/>
              <a:gd name="T48" fmla="*/ 2147483646 w 874"/>
              <a:gd name="T49" fmla="*/ 2147483646 h 599"/>
              <a:gd name="T50" fmla="*/ 2147483646 w 874"/>
              <a:gd name="T51" fmla="*/ 2147483646 h 599"/>
              <a:gd name="T52" fmla="*/ 2147483646 w 874"/>
              <a:gd name="T53" fmla="*/ 2147483646 h 599"/>
              <a:gd name="T54" fmla="*/ 2147483646 w 874"/>
              <a:gd name="T55" fmla="*/ 2147483646 h 599"/>
              <a:gd name="T56" fmla="*/ 2147483646 w 874"/>
              <a:gd name="T57" fmla="*/ 2147483646 h 599"/>
              <a:gd name="T58" fmla="*/ 2147483646 w 874"/>
              <a:gd name="T59" fmla="*/ 2147483646 h 599"/>
              <a:gd name="T60" fmla="*/ 2147483646 w 874"/>
              <a:gd name="T61" fmla="*/ 2147483646 h 599"/>
              <a:gd name="T62" fmla="*/ 2147483646 w 874"/>
              <a:gd name="T63" fmla="*/ 2147483646 h 599"/>
              <a:gd name="T64" fmla="*/ 2147483646 w 874"/>
              <a:gd name="T65" fmla="*/ 2147483646 h 599"/>
              <a:gd name="T66" fmla="*/ 2147483646 w 874"/>
              <a:gd name="T67" fmla="*/ 2147483646 h 599"/>
              <a:gd name="T68" fmla="*/ 2147483646 w 874"/>
              <a:gd name="T69" fmla="*/ 2147483646 h 599"/>
              <a:gd name="T70" fmla="*/ 2147483646 w 874"/>
              <a:gd name="T71" fmla="*/ 2147483646 h 5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74" h="599">
                <a:moveTo>
                  <a:pt x="153" y="584"/>
                </a:moveTo>
                <a:cubicBezTo>
                  <a:pt x="176" y="592"/>
                  <a:pt x="213" y="586"/>
                  <a:pt x="237" y="588"/>
                </a:cubicBezTo>
                <a:cubicBezTo>
                  <a:pt x="269" y="599"/>
                  <a:pt x="305" y="582"/>
                  <a:pt x="337" y="576"/>
                </a:cubicBezTo>
                <a:cubicBezTo>
                  <a:pt x="391" y="565"/>
                  <a:pt x="451" y="551"/>
                  <a:pt x="497" y="520"/>
                </a:cubicBezTo>
                <a:cubicBezTo>
                  <a:pt x="507" y="506"/>
                  <a:pt x="511" y="501"/>
                  <a:pt x="505" y="484"/>
                </a:cubicBezTo>
                <a:cubicBezTo>
                  <a:pt x="507" y="469"/>
                  <a:pt x="502" y="451"/>
                  <a:pt x="513" y="440"/>
                </a:cubicBezTo>
                <a:cubicBezTo>
                  <a:pt x="521" y="432"/>
                  <a:pt x="552" y="423"/>
                  <a:pt x="561" y="420"/>
                </a:cubicBezTo>
                <a:cubicBezTo>
                  <a:pt x="584" y="412"/>
                  <a:pt x="609" y="400"/>
                  <a:pt x="633" y="392"/>
                </a:cubicBezTo>
                <a:cubicBezTo>
                  <a:pt x="657" y="384"/>
                  <a:pt x="692" y="383"/>
                  <a:pt x="717" y="380"/>
                </a:cubicBezTo>
                <a:cubicBezTo>
                  <a:pt x="738" y="373"/>
                  <a:pt x="758" y="363"/>
                  <a:pt x="777" y="352"/>
                </a:cubicBezTo>
                <a:cubicBezTo>
                  <a:pt x="785" y="347"/>
                  <a:pt x="801" y="336"/>
                  <a:pt x="801" y="336"/>
                </a:cubicBezTo>
                <a:cubicBezTo>
                  <a:pt x="810" y="323"/>
                  <a:pt x="820" y="315"/>
                  <a:pt x="825" y="300"/>
                </a:cubicBezTo>
                <a:cubicBezTo>
                  <a:pt x="828" y="265"/>
                  <a:pt x="824" y="253"/>
                  <a:pt x="841" y="228"/>
                </a:cubicBezTo>
                <a:cubicBezTo>
                  <a:pt x="844" y="203"/>
                  <a:pt x="839" y="180"/>
                  <a:pt x="845" y="156"/>
                </a:cubicBezTo>
                <a:cubicBezTo>
                  <a:pt x="840" y="133"/>
                  <a:pt x="845" y="115"/>
                  <a:pt x="853" y="92"/>
                </a:cubicBezTo>
                <a:cubicBezTo>
                  <a:pt x="856" y="67"/>
                  <a:pt x="874" y="23"/>
                  <a:pt x="841" y="12"/>
                </a:cubicBezTo>
                <a:cubicBezTo>
                  <a:pt x="831" y="27"/>
                  <a:pt x="827" y="34"/>
                  <a:pt x="809" y="28"/>
                </a:cubicBezTo>
                <a:cubicBezTo>
                  <a:pt x="792" y="34"/>
                  <a:pt x="757" y="40"/>
                  <a:pt x="757" y="40"/>
                </a:cubicBezTo>
                <a:cubicBezTo>
                  <a:pt x="739" y="34"/>
                  <a:pt x="741" y="26"/>
                  <a:pt x="737" y="8"/>
                </a:cubicBezTo>
                <a:cubicBezTo>
                  <a:pt x="712" y="25"/>
                  <a:pt x="690" y="32"/>
                  <a:pt x="661" y="40"/>
                </a:cubicBezTo>
                <a:cubicBezTo>
                  <a:pt x="651" y="43"/>
                  <a:pt x="628" y="47"/>
                  <a:pt x="621" y="52"/>
                </a:cubicBezTo>
                <a:cubicBezTo>
                  <a:pt x="602" y="65"/>
                  <a:pt x="614" y="58"/>
                  <a:pt x="585" y="68"/>
                </a:cubicBezTo>
                <a:cubicBezTo>
                  <a:pt x="581" y="69"/>
                  <a:pt x="573" y="72"/>
                  <a:pt x="573" y="72"/>
                </a:cubicBezTo>
                <a:cubicBezTo>
                  <a:pt x="582" y="106"/>
                  <a:pt x="565" y="100"/>
                  <a:pt x="533" y="96"/>
                </a:cubicBezTo>
                <a:cubicBezTo>
                  <a:pt x="528" y="93"/>
                  <a:pt x="504" y="73"/>
                  <a:pt x="521" y="64"/>
                </a:cubicBezTo>
                <a:cubicBezTo>
                  <a:pt x="529" y="60"/>
                  <a:pt x="540" y="61"/>
                  <a:pt x="549" y="60"/>
                </a:cubicBezTo>
                <a:cubicBezTo>
                  <a:pt x="562" y="22"/>
                  <a:pt x="501" y="28"/>
                  <a:pt x="477" y="24"/>
                </a:cubicBezTo>
                <a:cubicBezTo>
                  <a:pt x="482" y="44"/>
                  <a:pt x="493" y="47"/>
                  <a:pt x="481" y="64"/>
                </a:cubicBezTo>
                <a:cubicBezTo>
                  <a:pt x="485" y="77"/>
                  <a:pt x="501" y="100"/>
                  <a:pt x="501" y="100"/>
                </a:cubicBezTo>
                <a:cubicBezTo>
                  <a:pt x="494" y="122"/>
                  <a:pt x="487" y="120"/>
                  <a:pt x="465" y="116"/>
                </a:cubicBezTo>
                <a:cubicBezTo>
                  <a:pt x="435" y="126"/>
                  <a:pt x="407" y="138"/>
                  <a:pt x="377" y="148"/>
                </a:cubicBezTo>
                <a:cubicBezTo>
                  <a:pt x="371" y="165"/>
                  <a:pt x="372" y="170"/>
                  <a:pt x="389" y="176"/>
                </a:cubicBezTo>
                <a:cubicBezTo>
                  <a:pt x="404" y="198"/>
                  <a:pt x="392" y="198"/>
                  <a:pt x="373" y="192"/>
                </a:cubicBezTo>
                <a:cubicBezTo>
                  <a:pt x="353" y="199"/>
                  <a:pt x="337" y="191"/>
                  <a:pt x="321" y="180"/>
                </a:cubicBezTo>
                <a:cubicBezTo>
                  <a:pt x="316" y="181"/>
                  <a:pt x="294" y="183"/>
                  <a:pt x="297" y="196"/>
                </a:cubicBezTo>
                <a:cubicBezTo>
                  <a:pt x="300" y="210"/>
                  <a:pt x="323" y="206"/>
                  <a:pt x="337" y="208"/>
                </a:cubicBezTo>
                <a:cubicBezTo>
                  <a:pt x="308" y="227"/>
                  <a:pt x="322" y="222"/>
                  <a:pt x="297" y="228"/>
                </a:cubicBezTo>
                <a:cubicBezTo>
                  <a:pt x="280" y="216"/>
                  <a:pt x="279" y="199"/>
                  <a:pt x="257" y="192"/>
                </a:cubicBezTo>
                <a:cubicBezTo>
                  <a:pt x="252" y="172"/>
                  <a:pt x="251" y="178"/>
                  <a:pt x="257" y="156"/>
                </a:cubicBezTo>
                <a:cubicBezTo>
                  <a:pt x="259" y="148"/>
                  <a:pt x="265" y="132"/>
                  <a:pt x="265" y="132"/>
                </a:cubicBezTo>
                <a:cubicBezTo>
                  <a:pt x="245" y="125"/>
                  <a:pt x="225" y="120"/>
                  <a:pt x="205" y="116"/>
                </a:cubicBezTo>
                <a:cubicBezTo>
                  <a:pt x="191" y="95"/>
                  <a:pt x="197" y="91"/>
                  <a:pt x="221" y="96"/>
                </a:cubicBezTo>
                <a:cubicBezTo>
                  <a:pt x="254" y="118"/>
                  <a:pt x="214" y="114"/>
                  <a:pt x="277" y="120"/>
                </a:cubicBezTo>
                <a:cubicBezTo>
                  <a:pt x="305" y="129"/>
                  <a:pt x="271" y="120"/>
                  <a:pt x="321" y="120"/>
                </a:cubicBezTo>
                <a:cubicBezTo>
                  <a:pt x="331" y="120"/>
                  <a:pt x="340" y="126"/>
                  <a:pt x="349" y="128"/>
                </a:cubicBezTo>
                <a:cubicBezTo>
                  <a:pt x="353" y="127"/>
                  <a:pt x="357" y="124"/>
                  <a:pt x="361" y="124"/>
                </a:cubicBezTo>
                <a:cubicBezTo>
                  <a:pt x="365" y="124"/>
                  <a:pt x="369" y="128"/>
                  <a:pt x="373" y="128"/>
                </a:cubicBezTo>
                <a:cubicBezTo>
                  <a:pt x="381" y="127"/>
                  <a:pt x="389" y="123"/>
                  <a:pt x="397" y="120"/>
                </a:cubicBezTo>
                <a:cubicBezTo>
                  <a:pt x="401" y="119"/>
                  <a:pt x="409" y="116"/>
                  <a:pt x="409" y="116"/>
                </a:cubicBezTo>
                <a:cubicBezTo>
                  <a:pt x="415" y="97"/>
                  <a:pt x="404" y="102"/>
                  <a:pt x="389" y="92"/>
                </a:cubicBezTo>
                <a:cubicBezTo>
                  <a:pt x="397" y="89"/>
                  <a:pt x="405" y="87"/>
                  <a:pt x="413" y="84"/>
                </a:cubicBezTo>
                <a:cubicBezTo>
                  <a:pt x="418" y="82"/>
                  <a:pt x="405" y="78"/>
                  <a:pt x="401" y="76"/>
                </a:cubicBezTo>
                <a:cubicBezTo>
                  <a:pt x="393" y="73"/>
                  <a:pt x="377" y="68"/>
                  <a:pt x="377" y="68"/>
                </a:cubicBezTo>
                <a:cubicBezTo>
                  <a:pt x="354" y="33"/>
                  <a:pt x="326" y="18"/>
                  <a:pt x="285" y="12"/>
                </a:cubicBezTo>
                <a:cubicBezTo>
                  <a:pt x="251" y="1"/>
                  <a:pt x="269" y="5"/>
                  <a:pt x="229" y="0"/>
                </a:cubicBezTo>
                <a:cubicBezTo>
                  <a:pt x="198" y="8"/>
                  <a:pt x="167" y="14"/>
                  <a:pt x="137" y="24"/>
                </a:cubicBezTo>
                <a:cubicBezTo>
                  <a:pt x="127" y="55"/>
                  <a:pt x="103" y="77"/>
                  <a:pt x="93" y="108"/>
                </a:cubicBezTo>
                <a:cubicBezTo>
                  <a:pt x="89" y="163"/>
                  <a:pt x="90" y="197"/>
                  <a:pt x="113" y="244"/>
                </a:cubicBezTo>
                <a:cubicBezTo>
                  <a:pt x="119" y="256"/>
                  <a:pt x="128" y="268"/>
                  <a:pt x="133" y="280"/>
                </a:cubicBezTo>
                <a:cubicBezTo>
                  <a:pt x="136" y="288"/>
                  <a:pt x="141" y="304"/>
                  <a:pt x="141" y="304"/>
                </a:cubicBezTo>
                <a:cubicBezTo>
                  <a:pt x="140" y="323"/>
                  <a:pt x="144" y="343"/>
                  <a:pt x="137" y="360"/>
                </a:cubicBezTo>
                <a:cubicBezTo>
                  <a:pt x="134" y="368"/>
                  <a:pt x="121" y="367"/>
                  <a:pt x="113" y="372"/>
                </a:cubicBezTo>
                <a:cubicBezTo>
                  <a:pt x="105" y="377"/>
                  <a:pt x="97" y="383"/>
                  <a:pt x="89" y="388"/>
                </a:cubicBezTo>
                <a:cubicBezTo>
                  <a:pt x="81" y="393"/>
                  <a:pt x="65" y="404"/>
                  <a:pt x="65" y="404"/>
                </a:cubicBezTo>
                <a:cubicBezTo>
                  <a:pt x="43" y="400"/>
                  <a:pt x="36" y="395"/>
                  <a:pt x="13" y="400"/>
                </a:cubicBezTo>
                <a:cubicBezTo>
                  <a:pt x="11" y="409"/>
                  <a:pt x="4" y="418"/>
                  <a:pt x="5" y="428"/>
                </a:cubicBezTo>
                <a:cubicBezTo>
                  <a:pt x="6" y="436"/>
                  <a:pt x="10" y="444"/>
                  <a:pt x="13" y="452"/>
                </a:cubicBezTo>
                <a:cubicBezTo>
                  <a:pt x="14" y="456"/>
                  <a:pt x="17" y="464"/>
                  <a:pt x="17" y="464"/>
                </a:cubicBezTo>
                <a:cubicBezTo>
                  <a:pt x="13" y="510"/>
                  <a:pt x="0" y="521"/>
                  <a:pt x="41" y="528"/>
                </a:cubicBezTo>
                <a:cubicBezTo>
                  <a:pt x="66" y="512"/>
                  <a:pt x="77" y="519"/>
                  <a:pt x="105" y="528"/>
                </a:cubicBezTo>
                <a:cubicBezTo>
                  <a:pt x="114" y="531"/>
                  <a:pt x="129" y="544"/>
                  <a:pt x="129" y="544"/>
                </a:cubicBezTo>
                <a:cubicBezTo>
                  <a:pt x="132" y="548"/>
                  <a:pt x="179" y="597"/>
                  <a:pt x="153" y="584"/>
                </a:cubicBezTo>
                <a:close/>
              </a:path>
            </a:pathLst>
          </a:custGeom>
          <a:solidFill>
            <a:srgbClr val="FF66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39" name="Freeform 56"/>
          <p:cNvSpPr>
            <a:spLocks/>
          </p:cNvSpPr>
          <p:nvPr/>
        </p:nvSpPr>
        <p:spPr bwMode="auto">
          <a:xfrm>
            <a:off x="4121151" y="1311276"/>
            <a:ext cx="1573213" cy="1025525"/>
          </a:xfrm>
          <a:custGeom>
            <a:avLst/>
            <a:gdLst>
              <a:gd name="T0" fmla="*/ 2147483646 w 1036"/>
              <a:gd name="T1" fmla="*/ 2147483646 h 675"/>
              <a:gd name="T2" fmla="*/ 2147483646 w 1036"/>
              <a:gd name="T3" fmla="*/ 2147483646 h 675"/>
              <a:gd name="T4" fmla="*/ 2147483646 w 1036"/>
              <a:gd name="T5" fmla="*/ 2147483646 h 675"/>
              <a:gd name="T6" fmla="*/ 2147483646 w 1036"/>
              <a:gd name="T7" fmla="*/ 2147483646 h 675"/>
              <a:gd name="T8" fmla="*/ 2147483646 w 1036"/>
              <a:gd name="T9" fmla="*/ 2147483646 h 675"/>
              <a:gd name="T10" fmla="*/ 2147483646 w 1036"/>
              <a:gd name="T11" fmla="*/ 2147483646 h 675"/>
              <a:gd name="T12" fmla="*/ 2147483646 w 1036"/>
              <a:gd name="T13" fmla="*/ 2147483646 h 675"/>
              <a:gd name="T14" fmla="*/ 2147483646 w 1036"/>
              <a:gd name="T15" fmla="*/ 2147483646 h 675"/>
              <a:gd name="T16" fmla="*/ 2147483646 w 1036"/>
              <a:gd name="T17" fmla="*/ 2147483646 h 675"/>
              <a:gd name="T18" fmla="*/ 2147483646 w 1036"/>
              <a:gd name="T19" fmla="*/ 2147483646 h 675"/>
              <a:gd name="T20" fmla="*/ 2147483646 w 1036"/>
              <a:gd name="T21" fmla="*/ 2147483646 h 675"/>
              <a:gd name="T22" fmla="*/ 2147483646 w 1036"/>
              <a:gd name="T23" fmla="*/ 2147483646 h 675"/>
              <a:gd name="T24" fmla="*/ 2147483646 w 1036"/>
              <a:gd name="T25" fmla="*/ 2147483646 h 675"/>
              <a:gd name="T26" fmla="*/ 2147483646 w 1036"/>
              <a:gd name="T27" fmla="*/ 2147483646 h 675"/>
              <a:gd name="T28" fmla="*/ 2147483646 w 1036"/>
              <a:gd name="T29" fmla="*/ 2147483646 h 675"/>
              <a:gd name="T30" fmla="*/ 2147483646 w 1036"/>
              <a:gd name="T31" fmla="*/ 2147483646 h 675"/>
              <a:gd name="T32" fmla="*/ 2147483646 w 1036"/>
              <a:gd name="T33" fmla="*/ 2147483646 h 675"/>
              <a:gd name="T34" fmla="*/ 2147483646 w 1036"/>
              <a:gd name="T35" fmla="*/ 2147483646 h 675"/>
              <a:gd name="T36" fmla="*/ 2147483646 w 1036"/>
              <a:gd name="T37" fmla="*/ 2147483646 h 675"/>
              <a:gd name="T38" fmla="*/ 2147483646 w 1036"/>
              <a:gd name="T39" fmla="*/ 2147483646 h 675"/>
              <a:gd name="T40" fmla="*/ 2147483646 w 1036"/>
              <a:gd name="T41" fmla="*/ 2147483646 h 675"/>
              <a:gd name="T42" fmla="*/ 2147483646 w 1036"/>
              <a:gd name="T43" fmla="*/ 2147483646 h 675"/>
              <a:gd name="T44" fmla="*/ 2147483646 w 1036"/>
              <a:gd name="T45" fmla="*/ 2147483646 h 675"/>
              <a:gd name="T46" fmla="*/ 2147483646 w 1036"/>
              <a:gd name="T47" fmla="*/ 2147483646 h 675"/>
              <a:gd name="T48" fmla="*/ 2147483646 w 1036"/>
              <a:gd name="T49" fmla="*/ 2147483646 h 675"/>
              <a:gd name="T50" fmla="*/ 2147483646 w 1036"/>
              <a:gd name="T51" fmla="*/ 2147483646 h 675"/>
              <a:gd name="T52" fmla="*/ 2147483646 w 1036"/>
              <a:gd name="T53" fmla="*/ 2147483646 h 675"/>
              <a:gd name="T54" fmla="*/ 2147483646 w 1036"/>
              <a:gd name="T55" fmla="*/ 2147483646 h 675"/>
              <a:gd name="T56" fmla="*/ 2147483646 w 1036"/>
              <a:gd name="T57" fmla="*/ 2147483646 h 675"/>
              <a:gd name="T58" fmla="*/ 2147483646 w 1036"/>
              <a:gd name="T59" fmla="*/ 2147483646 h 675"/>
              <a:gd name="T60" fmla="*/ 2147483646 w 1036"/>
              <a:gd name="T61" fmla="*/ 2147483646 h 675"/>
              <a:gd name="T62" fmla="*/ 2147483646 w 1036"/>
              <a:gd name="T63" fmla="*/ 2147483646 h 675"/>
              <a:gd name="T64" fmla="*/ 2147483646 w 1036"/>
              <a:gd name="T65" fmla="*/ 2147483646 h 675"/>
              <a:gd name="T66" fmla="*/ 2147483646 w 1036"/>
              <a:gd name="T67" fmla="*/ 2147483646 h 675"/>
              <a:gd name="T68" fmla="*/ 2147483646 w 1036"/>
              <a:gd name="T69" fmla="*/ 2147483646 h 675"/>
              <a:gd name="T70" fmla="*/ 2147483646 w 1036"/>
              <a:gd name="T71" fmla="*/ 2147483646 h 675"/>
              <a:gd name="T72" fmla="*/ 2147483646 w 1036"/>
              <a:gd name="T73" fmla="*/ 2147483646 h 675"/>
              <a:gd name="T74" fmla="*/ 2147483646 w 1036"/>
              <a:gd name="T75" fmla="*/ 2147483646 h 675"/>
              <a:gd name="T76" fmla="*/ 2147483646 w 1036"/>
              <a:gd name="T77" fmla="*/ 2147483646 h 675"/>
              <a:gd name="T78" fmla="*/ 2147483646 w 1036"/>
              <a:gd name="T79" fmla="*/ 2147483646 h 675"/>
              <a:gd name="T80" fmla="*/ 2147483646 w 1036"/>
              <a:gd name="T81" fmla="*/ 2147483646 h 675"/>
              <a:gd name="T82" fmla="*/ 2147483646 w 1036"/>
              <a:gd name="T83" fmla="*/ 2147483646 h 675"/>
              <a:gd name="T84" fmla="*/ 2147483646 w 1036"/>
              <a:gd name="T85" fmla="*/ 2147483646 h 675"/>
              <a:gd name="T86" fmla="*/ 2147483646 w 1036"/>
              <a:gd name="T87" fmla="*/ 2147483646 h 675"/>
              <a:gd name="T88" fmla="*/ 2147483646 w 1036"/>
              <a:gd name="T89" fmla="*/ 2147483646 h 675"/>
              <a:gd name="T90" fmla="*/ 2147483646 w 1036"/>
              <a:gd name="T91" fmla="*/ 2147483646 h 675"/>
              <a:gd name="T92" fmla="*/ 2147483646 w 1036"/>
              <a:gd name="T93" fmla="*/ 2147483646 h 675"/>
              <a:gd name="T94" fmla="*/ 2147483646 w 1036"/>
              <a:gd name="T95" fmla="*/ 2147483646 h 675"/>
              <a:gd name="T96" fmla="*/ 2147483646 w 1036"/>
              <a:gd name="T97" fmla="*/ 2147483646 h 675"/>
              <a:gd name="T98" fmla="*/ 2147483646 w 1036"/>
              <a:gd name="T99" fmla="*/ 2147483646 h 6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036" h="675">
                <a:moveTo>
                  <a:pt x="676" y="19"/>
                </a:moveTo>
                <a:cubicBezTo>
                  <a:pt x="669" y="41"/>
                  <a:pt x="656" y="77"/>
                  <a:pt x="634" y="91"/>
                </a:cubicBezTo>
                <a:cubicBezTo>
                  <a:pt x="594" y="116"/>
                  <a:pt x="521" y="122"/>
                  <a:pt x="478" y="127"/>
                </a:cubicBezTo>
                <a:cubicBezTo>
                  <a:pt x="441" y="139"/>
                  <a:pt x="402" y="148"/>
                  <a:pt x="370" y="169"/>
                </a:cubicBezTo>
                <a:cubicBezTo>
                  <a:pt x="350" y="200"/>
                  <a:pt x="377" y="222"/>
                  <a:pt x="346" y="247"/>
                </a:cubicBezTo>
                <a:cubicBezTo>
                  <a:pt x="341" y="251"/>
                  <a:pt x="334" y="250"/>
                  <a:pt x="328" y="253"/>
                </a:cubicBezTo>
                <a:cubicBezTo>
                  <a:pt x="295" y="272"/>
                  <a:pt x="259" y="306"/>
                  <a:pt x="220" y="313"/>
                </a:cubicBezTo>
                <a:cubicBezTo>
                  <a:pt x="192" y="318"/>
                  <a:pt x="164" y="320"/>
                  <a:pt x="136" y="325"/>
                </a:cubicBezTo>
                <a:cubicBezTo>
                  <a:pt x="130" y="323"/>
                  <a:pt x="124" y="319"/>
                  <a:pt x="118" y="319"/>
                </a:cubicBezTo>
                <a:cubicBezTo>
                  <a:pt x="112" y="319"/>
                  <a:pt x="106" y="326"/>
                  <a:pt x="100" y="325"/>
                </a:cubicBezTo>
                <a:cubicBezTo>
                  <a:pt x="87" y="324"/>
                  <a:pt x="64" y="313"/>
                  <a:pt x="64" y="313"/>
                </a:cubicBezTo>
                <a:cubicBezTo>
                  <a:pt x="31" y="319"/>
                  <a:pt x="10" y="319"/>
                  <a:pt x="22" y="355"/>
                </a:cubicBezTo>
                <a:cubicBezTo>
                  <a:pt x="10" y="391"/>
                  <a:pt x="0" y="430"/>
                  <a:pt x="46" y="445"/>
                </a:cubicBezTo>
                <a:cubicBezTo>
                  <a:pt x="54" y="469"/>
                  <a:pt x="61" y="479"/>
                  <a:pt x="82" y="493"/>
                </a:cubicBezTo>
                <a:cubicBezTo>
                  <a:pt x="90" y="505"/>
                  <a:pt x="98" y="517"/>
                  <a:pt x="106" y="529"/>
                </a:cubicBezTo>
                <a:cubicBezTo>
                  <a:pt x="114" y="541"/>
                  <a:pt x="82" y="545"/>
                  <a:pt x="70" y="553"/>
                </a:cubicBezTo>
                <a:cubicBezTo>
                  <a:pt x="45" y="570"/>
                  <a:pt x="59" y="563"/>
                  <a:pt x="28" y="571"/>
                </a:cubicBezTo>
                <a:cubicBezTo>
                  <a:pt x="36" y="595"/>
                  <a:pt x="61" y="617"/>
                  <a:pt x="82" y="631"/>
                </a:cubicBezTo>
                <a:cubicBezTo>
                  <a:pt x="89" y="620"/>
                  <a:pt x="92" y="605"/>
                  <a:pt x="100" y="595"/>
                </a:cubicBezTo>
                <a:cubicBezTo>
                  <a:pt x="113" y="579"/>
                  <a:pt x="120" y="586"/>
                  <a:pt x="136" y="577"/>
                </a:cubicBezTo>
                <a:cubicBezTo>
                  <a:pt x="198" y="543"/>
                  <a:pt x="149" y="561"/>
                  <a:pt x="190" y="547"/>
                </a:cubicBezTo>
                <a:cubicBezTo>
                  <a:pt x="192" y="553"/>
                  <a:pt x="200" y="560"/>
                  <a:pt x="196" y="565"/>
                </a:cubicBezTo>
                <a:cubicBezTo>
                  <a:pt x="188" y="577"/>
                  <a:pt x="160" y="589"/>
                  <a:pt x="160" y="589"/>
                </a:cubicBezTo>
                <a:cubicBezTo>
                  <a:pt x="137" y="623"/>
                  <a:pt x="105" y="609"/>
                  <a:pt x="166" y="619"/>
                </a:cubicBezTo>
                <a:cubicBezTo>
                  <a:pt x="203" y="675"/>
                  <a:pt x="230" y="620"/>
                  <a:pt x="268" y="613"/>
                </a:cubicBezTo>
                <a:cubicBezTo>
                  <a:pt x="296" y="608"/>
                  <a:pt x="324" y="609"/>
                  <a:pt x="352" y="607"/>
                </a:cubicBezTo>
                <a:cubicBezTo>
                  <a:pt x="374" y="614"/>
                  <a:pt x="396" y="618"/>
                  <a:pt x="418" y="625"/>
                </a:cubicBezTo>
                <a:cubicBezTo>
                  <a:pt x="452" y="602"/>
                  <a:pt x="487" y="572"/>
                  <a:pt x="526" y="559"/>
                </a:cubicBezTo>
                <a:cubicBezTo>
                  <a:pt x="532" y="561"/>
                  <a:pt x="539" y="561"/>
                  <a:pt x="544" y="565"/>
                </a:cubicBezTo>
                <a:cubicBezTo>
                  <a:pt x="550" y="570"/>
                  <a:pt x="550" y="579"/>
                  <a:pt x="556" y="583"/>
                </a:cubicBezTo>
                <a:cubicBezTo>
                  <a:pt x="567" y="590"/>
                  <a:pt x="592" y="595"/>
                  <a:pt x="592" y="595"/>
                </a:cubicBezTo>
                <a:cubicBezTo>
                  <a:pt x="612" y="588"/>
                  <a:pt x="626" y="578"/>
                  <a:pt x="646" y="571"/>
                </a:cubicBezTo>
                <a:cubicBezTo>
                  <a:pt x="690" y="586"/>
                  <a:pt x="670" y="580"/>
                  <a:pt x="706" y="589"/>
                </a:cubicBezTo>
                <a:cubicBezTo>
                  <a:pt x="749" y="575"/>
                  <a:pt x="731" y="584"/>
                  <a:pt x="760" y="565"/>
                </a:cubicBezTo>
                <a:cubicBezTo>
                  <a:pt x="772" y="602"/>
                  <a:pt x="743" y="595"/>
                  <a:pt x="778" y="607"/>
                </a:cubicBezTo>
                <a:cubicBezTo>
                  <a:pt x="805" y="567"/>
                  <a:pt x="794" y="514"/>
                  <a:pt x="820" y="475"/>
                </a:cubicBezTo>
                <a:cubicBezTo>
                  <a:pt x="827" y="464"/>
                  <a:pt x="829" y="448"/>
                  <a:pt x="838" y="439"/>
                </a:cubicBezTo>
                <a:cubicBezTo>
                  <a:pt x="848" y="429"/>
                  <a:pt x="874" y="415"/>
                  <a:pt x="874" y="415"/>
                </a:cubicBezTo>
                <a:cubicBezTo>
                  <a:pt x="881" y="404"/>
                  <a:pt x="883" y="388"/>
                  <a:pt x="892" y="379"/>
                </a:cubicBezTo>
                <a:cubicBezTo>
                  <a:pt x="902" y="369"/>
                  <a:pt x="928" y="355"/>
                  <a:pt x="928" y="355"/>
                </a:cubicBezTo>
                <a:cubicBezTo>
                  <a:pt x="940" y="320"/>
                  <a:pt x="925" y="352"/>
                  <a:pt x="952" y="325"/>
                </a:cubicBezTo>
                <a:cubicBezTo>
                  <a:pt x="963" y="314"/>
                  <a:pt x="975" y="286"/>
                  <a:pt x="982" y="271"/>
                </a:cubicBezTo>
                <a:cubicBezTo>
                  <a:pt x="1008" y="212"/>
                  <a:pt x="1025" y="142"/>
                  <a:pt x="1036" y="79"/>
                </a:cubicBezTo>
                <a:cubicBezTo>
                  <a:pt x="1023" y="41"/>
                  <a:pt x="988" y="42"/>
                  <a:pt x="952" y="37"/>
                </a:cubicBezTo>
                <a:cubicBezTo>
                  <a:pt x="940" y="33"/>
                  <a:pt x="928" y="29"/>
                  <a:pt x="916" y="25"/>
                </a:cubicBezTo>
                <a:cubicBezTo>
                  <a:pt x="889" y="16"/>
                  <a:pt x="832" y="13"/>
                  <a:pt x="832" y="13"/>
                </a:cubicBezTo>
                <a:cubicBezTo>
                  <a:pt x="805" y="4"/>
                  <a:pt x="788" y="0"/>
                  <a:pt x="760" y="7"/>
                </a:cubicBezTo>
                <a:cubicBezTo>
                  <a:pt x="738" y="0"/>
                  <a:pt x="728" y="8"/>
                  <a:pt x="706" y="1"/>
                </a:cubicBezTo>
                <a:cubicBezTo>
                  <a:pt x="698" y="3"/>
                  <a:pt x="688" y="2"/>
                  <a:pt x="682" y="7"/>
                </a:cubicBezTo>
                <a:cubicBezTo>
                  <a:pt x="675" y="12"/>
                  <a:pt x="676" y="36"/>
                  <a:pt x="676" y="19"/>
                </a:cubicBezTo>
                <a:close/>
              </a:path>
            </a:pathLst>
          </a:cu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0" name="Freeform 57"/>
          <p:cNvSpPr>
            <a:spLocks/>
          </p:cNvSpPr>
          <p:nvPr/>
        </p:nvSpPr>
        <p:spPr bwMode="auto">
          <a:xfrm>
            <a:off x="4600575" y="2224088"/>
            <a:ext cx="173038" cy="146050"/>
          </a:xfrm>
          <a:custGeom>
            <a:avLst/>
            <a:gdLst>
              <a:gd name="T0" fmla="*/ 0 w 114"/>
              <a:gd name="T1" fmla="*/ 0 h 96"/>
              <a:gd name="T2" fmla="*/ 2147483646 w 114"/>
              <a:gd name="T3" fmla="*/ 2147483646 h 96"/>
              <a:gd name="T4" fmla="*/ 2147483646 w 114"/>
              <a:gd name="T5" fmla="*/ 2147483646 h 96"/>
              <a:gd name="T6" fmla="*/ 2147483646 w 114"/>
              <a:gd name="T7" fmla="*/ 2147483646 h 96"/>
              <a:gd name="T8" fmla="*/ 2147483646 w 114"/>
              <a:gd name="T9" fmla="*/ 2147483646 h 96"/>
              <a:gd name="T10" fmla="*/ 2147483646 w 114"/>
              <a:gd name="T11" fmla="*/ 2147483646 h 96"/>
              <a:gd name="T12" fmla="*/ 2147483646 w 114"/>
              <a:gd name="T13" fmla="*/ 2147483646 h 96"/>
              <a:gd name="T14" fmla="*/ 0 w 114"/>
              <a:gd name="T15" fmla="*/ 0 h 9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4" h="96">
                <a:moveTo>
                  <a:pt x="0" y="0"/>
                </a:moveTo>
                <a:cubicBezTo>
                  <a:pt x="4" y="6"/>
                  <a:pt x="6" y="14"/>
                  <a:pt x="12" y="18"/>
                </a:cubicBezTo>
                <a:cubicBezTo>
                  <a:pt x="23" y="25"/>
                  <a:pt x="48" y="30"/>
                  <a:pt x="48" y="30"/>
                </a:cubicBezTo>
                <a:cubicBezTo>
                  <a:pt x="53" y="46"/>
                  <a:pt x="63" y="79"/>
                  <a:pt x="78" y="84"/>
                </a:cubicBezTo>
                <a:cubicBezTo>
                  <a:pt x="90" y="88"/>
                  <a:pt x="114" y="96"/>
                  <a:pt x="114" y="96"/>
                </a:cubicBezTo>
                <a:cubicBezTo>
                  <a:pt x="108" y="74"/>
                  <a:pt x="112" y="46"/>
                  <a:pt x="96" y="30"/>
                </a:cubicBezTo>
                <a:cubicBezTo>
                  <a:pt x="86" y="20"/>
                  <a:pt x="60" y="6"/>
                  <a:pt x="60" y="6"/>
                </a:cubicBezTo>
                <a:cubicBezTo>
                  <a:pt x="25" y="13"/>
                  <a:pt x="19" y="29"/>
                  <a:pt x="0" y="0"/>
                </a:cubicBezTo>
                <a:close/>
              </a:path>
            </a:pathLst>
          </a:custGeom>
          <a:solidFill>
            <a:schemeClr val="accent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1" name="Text Box 58"/>
          <p:cNvSpPr txBox="1">
            <a:spLocks noChangeArrowheads="1"/>
          </p:cNvSpPr>
          <p:nvPr/>
        </p:nvSpPr>
        <p:spPr bwMode="auto">
          <a:xfrm>
            <a:off x="4090988" y="1112839"/>
            <a:ext cx="874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Russian States</a:t>
            </a:r>
          </a:p>
        </p:txBody>
      </p:sp>
      <p:sp>
        <p:nvSpPr>
          <p:cNvPr id="42042" name="Text Box 59"/>
          <p:cNvSpPr txBox="1">
            <a:spLocks noChangeArrowheads="1"/>
          </p:cNvSpPr>
          <p:nvPr/>
        </p:nvSpPr>
        <p:spPr bwMode="auto">
          <a:xfrm>
            <a:off x="4164014" y="1695451"/>
            <a:ext cx="1311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Khanate of the Golden Horde</a:t>
            </a:r>
          </a:p>
        </p:txBody>
      </p:sp>
      <p:sp>
        <p:nvSpPr>
          <p:cNvPr id="42043" name="Freeform 60"/>
          <p:cNvSpPr>
            <a:spLocks/>
          </p:cNvSpPr>
          <p:nvPr/>
        </p:nvSpPr>
        <p:spPr bwMode="auto">
          <a:xfrm>
            <a:off x="5319714" y="1604964"/>
            <a:ext cx="1012825" cy="701675"/>
          </a:xfrm>
          <a:custGeom>
            <a:avLst/>
            <a:gdLst>
              <a:gd name="T0" fmla="*/ 2147483646 w 667"/>
              <a:gd name="T1" fmla="*/ 2147483646 h 462"/>
              <a:gd name="T2" fmla="*/ 2147483646 w 667"/>
              <a:gd name="T3" fmla="*/ 2147483646 h 462"/>
              <a:gd name="T4" fmla="*/ 2147483646 w 667"/>
              <a:gd name="T5" fmla="*/ 2147483646 h 462"/>
              <a:gd name="T6" fmla="*/ 2147483646 w 667"/>
              <a:gd name="T7" fmla="*/ 2147483646 h 462"/>
              <a:gd name="T8" fmla="*/ 2147483646 w 667"/>
              <a:gd name="T9" fmla="*/ 2147483646 h 462"/>
              <a:gd name="T10" fmla="*/ 2147483646 w 667"/>
              <a:gd name="T11" fmla="*/ 2147483646 h 462"/>
              <a:gd name="T12" fmla="*/ 2147483646 w 667"/>
              <a:gd name="T13" fmla="*/ 2147483646 h 462"/>
              <a:gd name="T14" fmla="*/ 2147483646 w 667"/>
              <a:gd name="T15" fmla="*/ 2147483646 h 462"/>
              <a:gd name="T16" fmla="*/ 2147483646 w 667"/>
              <a:gd name="T17" fmla="*/ 2147483646 h 462"/>
              <a:gd name="T18" fmla="*/ 2147483646 w 667"/>
              <a:gd name="T19" fmla="*/ 2147483646 h 462"/>
              <a:gd name="T20" fmla="*/ 2147483646 w 667"/>
              <a:gd name="T21" fmla="*/ 0 h 462"/>
              <a:gd name="T22" fmla="*/ 2147483646 w 667"/>
              <a:gd name="T23" fmla="*/ 2147483646 h 462"/>
              <a:gd name="T24" fmla="*/ 2147483646 w 667"/>
              <a:gd name="T25" fmla="*/ 2147483646 h 462"/>
              <a:gd name="T26" fmla="*/ 2147483646 w 667"/>
              <a:gd name="T27" fmla="*/ 2147483646 h 462"/>
              <a:gd name="T28" fmla="*/ 2147483646 w 667"/>
              <a:gd name="T29" fmla="*/ 2147483646 h 462"/>
              <a:gd name="T30" fmla="*/ 2147483646 w 667"/>
              <a:gd name="T31" fmla="*/ 2147483646 h 462"/>
              <a:gd name="T32" fmla="*/ 2147483646 w 667"/>
              <a:gd name="T33" fmla="*/ 2147483646 h 462"/>
              <a:gd name="T34" fmla="*/ 2147483646 w 667"/>
              <a:gd name="T35" fmla="*/ 2147483646 h 462"/>
              <a:gd name="T36" fmla="*/ 2147483646 w 667"/>
              <a:gd name="T37" fmla="*/ 2147483646 h 462"/>
              <a:gd name="T38" fmla="*/ 0 w 667"/>
              <a:gd name="T39" fmla="*/ 2147483646 h 462"/>
              <a:gd name="T40" fmla="*/ 2147483646 w 667"/>
              <a:gd name="T41" fmla="*/ 2147483646 h 4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67" h="462">
                <a:moveTo>
                  <a:pt x="12" y="408"/>
                </a:moveTo>
                <a:cubicBezTo>
                  <a:pt x="55" y="415"/>
                  <a:pt x="95" y="404"/>
                  <a:pt x="138" y="414"/>
                </a:cubicBezTo>
                <a:cubicBezTo>
                  <a:pt x="197" y="427"/>
                  <a:pt x="253" y="455"/>
                  <a:pt x="312" y="462"/>
                </a:cubicBezTo>
                <a:cubicBezTo>
                  <a:pt x="382" y="439"/>
                  <a:pt x="450" y="414"/>
                  <a:pt x="522" y="402"/>
                </a:cubicBezTo>
                <a:cubicBezTo>
                  <a:pt x="562" y="415"/>
                  <a:pt x="554" y="383"/>
                  <a:pt x="588" y="372"/>
                </a:cubicBezTo>
                <a:cubicBezTo>
                  <a:pt x="602" y="351"/>
                  <a:pt x="612" y="344"/>
                  <a:pt x="636" y="336"/>
                </a:cubicBezTo>
                <a:cubicBezTo>
                  <a:pt x="667" y="290"/>
                  <a:pt x="654" y="254"/>
                  <a:pt x="648" y="192"/>
                </a:cubicBezTo>
                <a:cubicBezTo>
                  <a:pt x="643" y="139"/>
                  <a:pt x="611" y="125"/>
                  <a:pt x="570" y="102"/>
                </a:cubicBezTo>
                <a:cubicBezTo>
                  <a:pt x="545" y="88"/>
                  <a:pt x="522" y="70"/>
                  <a:pt x="498" y="54"/>
                </a:cubicBezTo>
                <a:cubicBezTo>
                  <a:pt x="488" y="47"/>
                  <a:pt x="449" y="43"/>
                  <a:pt x="444" y="42"/>
                </a:cubicBezTo>
                <a:cubicBezTo>
                  <a:pt x="403" y="33"/>
                  <a:pt x="368" y="13"/>
                  <a:pt x="330" y="0"/>
                </a:cubicBezTo>
                <a:cubicBezTo>
                  <a:pt x="290" y="4"/>
                  <a:pt x="255" y="8"/>
                  <a:pt x="216" y="18"/>
                </a:cubicBezTo>
                <a:cubicBezTo>
                  <a:pt x="203" y="56"/>
                  <a:pt x="186" y="89"/>
                  <a:pt x="174" y="126"/>
                </a:cubicBezTo>
                <a:cubicBezTo>
                  <a:pt x="169" y="142"/>
                  <a:pt x="147" y="148"/>
                  <a:pt x="138" y="162"/>
                </a:cubicBezTo>
                <a:cubicBezTo>
                  <a:pt x="122" y="185"/>
                  <a:pt x="133" y="178"/>
                  <a:pt x="108" y="186"/>
                </a:cubicBezTo>
                <a:cubicBezTo>
                  <a:pt x="101" y="197"/>
                  <a:pt x="99" y="213"/>
                  <a:pt x="90" y="222"/>
                </a:cubicBezTo>
                <a:cubicBezTo>
                  <a:pt x="81" y="231"/>
                  <a:pt x="65" y="233"/>
                  <a:pt x="54" y="240"/>
                </a:cubicBezTo>
                <a:cubicBezTo>
                  <a:pt x="50" y="252"/>
                  <a:pt x="46" y="264"/>
                  <a:pt x="42" y="276"/>
                </a:cubicBezTo>
                <a:cubicBezTo>
                  <a:pt x="37" y="290"/>
                  <a:pt x="23" y="298"/>
                  <a:pt x="18" y="312"/>
                </a:cubicBezTo>
                <a:cubicBezTo>
                  <a:pt x="10" y="336"/>
                  <a:pt x="6" y="360"/>
                  <a:pt x="0" y="384"/>
                </a:cubicBezTo>
                <a:cubicBezTo>
                  <a:pt x="7" y="405"/>
                  <a:pt x="2" y="398"/>
                  <a:pt x="12" y="408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4" name="Text Box 61"/>
          <p:cNvSpPr txBox="1">
            <a:spLocks noChangeArrowheads="1"/>
          </p:cNvSpPr>
          <p:nvPr/>
        </p:nvSpPr>
        <p:spPr bwMode="auto">
          <a:xfrm>
            <a:off x="5475289" y="1695451"/>
            <a:ext cx="1019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Jagatai Khanate</a:t>
            </a:r>
          </a:p>
        </p:txBody>
      </p:sp>
      <p:sp>
        <p:nvSpPr>
          <p:cNvPr id="42045" name="Freeform 62"/>
          <p:cNvSpPr>
            <a:spLocks/>
          </p:cNvSpPr>
          <p:nvPr/>
        </p:nvSpPr>
        <p:spPr bwMode="auto">
          <a:xfrm>
            <a:off x="6535739" y="1831975"/>
            <a:ext cx="1881187" cy="1593850"/>
          </a:xfrm>
          <a:custGeom>
            <a:avLst/>
            <a:gdLst>
              <a:gd name="T0" fmla="*/ 2147483646 w 1239"/>
              <a:gd name="T1" fmla="*/ 2147483646 h 1050"/>
              <a:gd name="T2" fmla="*/ 2147483646 w 1239"/>
              <a:gd name="T3" fmla="*/ 2147483646 h 1050"/>
              <a:gd name="T4" fmla="*/ 2147483646 w 1239"/>
              <a:gd name="T5" fmla="*/ 2147483646 h 1050"/>
              <a:gd name="T6" fmla="*/ 2147483646 w 1239"/>
              <a:gd name="T7" fmla="*/ 2147483646 h 1050"/>
              <a:gd name="T8" fmla="*/ 2147483646 w 1239"/>
              <a:gd name="T9" fmla="*/ 2147483646 h 1050"/>
              <a:gd name="T10" fmla="*/ 2147483646 w 1239"/>
              <a:gd name="T11" fmla="*/ 2147483646 h 1050"/>
              <a:gd name="T12" fmla="*/ 2147483646 w 1239"/>
              <a:gd name="T13" fmla="*/ 2147483646 h 1050"/>
              <a:gd name="T14" fmla="*/ 2147483646 w 1239"/>
              <a:gd name="T15" fmla="*/ 2147483646 h 1050"/>
              <a:gd name="T16" fmla="*/ 2147483646 w 1239"/>
              <a:gd name="T17" fmla="*/ 2147483646 h 1050"/>
              <a:gd name="T18" fmla="*/ 2147483646 w 1239"/>
              <a:gd name="T19" fmla="*/ 2147483646 h 1050"/>
              <a:gd name="T20" fmla="*/ 2147483646 w 1239"/>
              <a:gd name="T21" fmla="*/ 2147483646 h 1050"/>
              <a:gd name="T22" fmla="*/ 2147483646 w 1239"/>
              <a:gd name="T23" fmla="*/ 2147483646 h 1050"/>
              <a:gd name="T24" fmla="*/ 2147483646 w 1239"/>
              <a:gd name="T25" fmla="*/ 2147483646 h 1050"/>
              <a:gd name="T26" fmla="*/ 2147483646 w 1239"/>
              <a:gd name="T27" fmla="*/ 2147483646 h 1050"/>
              <a:gd name="T28" fmla="*/ 2147483646 w 1239"/>
              <a:gd name="T29" fmla="*/ 2147483646 h 1050"/>
              <a:gd name="T30" fmla="*/ 2147483646 w 1239"/>
              <a:gd name="T31" fmla="*/ 2147483646 h 1050"/>
              <a:gd name="T32" fmla="*/ 2147483646 w 1239"/>
              <a:gd name="T33" fmla="*/ 2147483646 h 1050"/>
              <a:gd name="T34" fmla="*/ 2147483646 w 1239"/>
              <a:gd name="T35" fmla="*/ 2147483646 h 1050"/>
              <a:gd name="T36" fmla="*/ 2147483646 w 1239"/>
              <a:gd name="T37" fmla="*/ 2147483646 h 1050"/>
              <a:gd name="T38" fmla="*/ 2147483646 w 1239"/>
              <a:gd name="T39" fmla="*/ 2147483646 h 1050"/>
              <a:gd name="T40" fmla="*/ 2147483646 w 1239"/>
              <a:gd name="T41" fmla="*/ 2147483646 h 1050"/>
              <a:gd name="T42" fmla="*/ 2147483646 w 1239"/>
              <a:gd name="T43" fmla="*/ 2147483646 h 1050"/>
              <a:gd name="T44" fmla="*/ 2147483646 w 1239"/>
              <a:gd name="T45" fmla="*/ 2147483646 h 1050"/>
              <a:gd name="T46" fmla="*/ 2147483646 w 1239"/>
              <a:gd name="T47" fmla="*/ 2147483646 h 1050"/>
              <a:gd name="T48" fmla="*/ 2147483646 w 1239"/>
              <a:gd name="T49" fmla="*/ 2147483646 h 1050"/>
              <a:gd name="T50" fmla="*/ 2147483646 w 1239"/>
              <a:gd name="T51" fmla="*/ 2147483646 h 1050"/>
              <a:gd name="T52" fmla="*/ 2147483646 w 1239"/>
              <a:gd name="T53" fmla="*/ 2147483646 h 1050"/>
              <a:gd name="T54" fmla="*/ 2147483646 w 1239"/>
              <a:gd name="T55" fmla="*/ 2147483646 h 1050"/>
              <a:gd name="T56" fmla="*/ 2147483646 w 1239"/>
              <a:gd name="T57" fmla="*/ 2147483646 h 1050"/>
              <a:gd name="T58" fmla="*/ 2147483646 w 1239"/>
              <a:gd name="T59" fmla="*/ 2147483646 h 1050"/>
              <a:gd name="T60" fmla="*/ 2147483646 w 1239"/>
              <a:gd name="T61" fmla="*/ 2147483646 h 1050"/>
              <a:gd name="T62" fmla="*/ 2147483646 w 1239"/>
              <a:gd name="T63" fmla="*/ 2147483646 h 1050"/>
              <a:gd name="T64" fmla="*/ 2147483646 w 1239"/>
              <a:gd name="T65" fmla="*/ 2147483646 h 1050"/>
              <a:gd name="T66" fmla="*/ 2147483646 w 1239"/>
              <a:gd name="T67" fmla="*/ 2147483646 h 1050"/>
              <a:gd name="T68" fmla="*/ 2147483646 w 1239"/>
              <a:gd name="T69" fmla="*/ 2147483646 h 1050"/>
              <a:gd name="T70" fmla="*/ 2147483646 w 1239"/>
              <a:gd name="T71" fmla="*/ 2147483646 h 1050"/>
              <a:gd name="T72" fmla="*/ 2147483646 w 1239"/>
              <a:gd name="T73" fmla="*/ 2147483646 h 1050"/>
              <a:gd name="T74" fmla="*/ 2147483646 w 1239"/>
              <a:gd name="T75" fmla="*/ 2147483646 h 1050"/>
              <a:gd name="T76" fmla="*/ 2147483646 w 1239"/>
              <a:gd name="T77" fmla="*/ 2147483646 h 105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39" h="1050">
                <a:moveTo>
                  <a:pt x="1221" y="0"/>
                </a:moveTo>
                <a:cubicBezTo>
                  <a:pt x="1215" y="6"/>
                  <a:pt x="1207" y="11"/>
                  <a:pt x="1203" y="18"/>
                </a:cubicBezTo>
                <a:cubicBezTo>
                  <a:pt x="1186" y="48"/>
                  <a:pt x="1207" y="71"/>
                  <a:pt x="1167" y="84"/>
                </a:cubicBezTo>
                <a:cubicBezTo>
                  <a:pt x="1163" y="90"/>
                  <a:pt x="1160" y="97"/>
                  <a:pt x="1155" y="102"/>
                </a:cubicBezTo>
                <a:cubicBezTo>
                  <a:pt x="1150" y="107"/>
                  <a:pt x="1142" y="108"/>
                  <a:pt x="1137" y="114"/>
                </a:cubicBezTo>
                <a:cubicBezTo>
                  <a:pt x="1133" y="119"/>
                  <a:pt x="1136" y="128"/>
                  <a:pt x="1131" y="132"/>
                </a:cubicBezTo>
                <a:cubicBezTo>
                  <a:pt x="1121" y="139"/>
                  <a:pt x="1106" y="137"/>
                  <a:pt x="1095" y="144"/>
                </a:cubicBezTo>
                <a:cubicBezTo>
                  <a:pt x="1083" y="152"/>
                  <a:pt x="1059" y="168"/>
                  <a:pt x="1059" y="168"/>
                </a:cubicBezTo>
                <a:cubicBezTo>
                  <a:pt x="1030" y="254"/>
                  <a:pt x="967" y="268"/>
                  <a:pt x="885" y="276"/>
                </a:cubicBezTo>
                <a:cubicBezTo>
                  <a:pt x="827" y="295"/>
                  <a:pt x="772" y="316"/>
                  <a:pt x="711" y="324"/>
                </a:cubicBezTo>
                <a:cubicBezTo>
                  <a:pt x="679" y="335"/>
                  <a:pt x="698" y="326"/>
                  <a:pt x="657" y="354"/>
                </a:cubicBezTo>
                <a:cubicBezTo>
                  <a:pt x="637" y="367"/>
                  <a:pt x="607" y="380"/>
                  <a:pt x="585" y="390"/>
                </a:cubicBezTo>
                <a:cubicBezTo>
                  <a:pt x="566" y="398"/>
                  <a:pt x="531" y="402"/>
                  <a:pt x="513" y="414"/>
                </a:cubicBezTo>
                <a:cubicBezTo>
                  <a:pt x="490" y="430"/>
                  <a:pt x="502" y="424"/>
                  <a:pt x="477" y="432"/>
                </a:cubicBezTo>
                <a:cubicBezTo>
                  <a:pt x="459" y="426"/>
                  <a:pt x="441" y="420"/>
                  <a:pt x="423" y="414"/>
                </a:cubicBezTo>
                <a:cubicBezTo>
                  <a:pt x="417" y="412"/>
                  <a:pt x="405" y="408"/>
                  <a:pt x="405" y="408"/>
                </a:cubicBezTo>
                <a:cubicBezTo>
                  <a:pt x="395" y="410"/>
                  <a:pt x="384" y="409"/>
                  <a:pt x="375" y="414"/>
                </a:cubicBezTo>
                <a:cubicBezTo>
                  <a:pt x="348" y="429"/>
                  <a:pt x="360" y="479"/>
                  <a:pt x="321" y="492"/>
                </a:cubicBezTo>
                <a:cubicBezTo>
                  <a:pt x="286" y="480"/>
                  <a:pt x="318" y="495"/>
                  <a:pt x="291" y="468"/>
                </a:cubicBezTo>
                <a:cubicBezTo>
                  <a:pt x="275" y="452"/>
                  <a:pt x="251" y="449"/>
                  <a:pt x="231" y="444"/>
                </a:cubicBezTo>
                <a:cubicBezTo>
                  <a:pt x="229" y="425"/>
                  <a:pt x="236" y="389"/>
                  <a:pt x="207" y="384"/>
                </a:cubicBezTo>
                <a:cubicBezTo>
                  <a:pt x="195" y="382"/>
                  <a:pt x="180" y="398"/>
                  <a:pt x="171" y="402"/>
                </a:cubicBezTo>
                <a:cubicBezTo>
                  <a:pt x="159" y="407"/>
                  <a:pt x="147" y="410"/>
                  <a:pt x="135" y="414"/>
                </a:cubicBezTo>
                <a:cubicBezTo>
                  <a:pt x="123" y="418"/>
                  <a:pt x="99" y="426"/>
                  <a:pt x="99" y="426"/>
                </a:cubicBezTo>
                <a:cubicBezTo>
                  <a:pt x="51" y="410"/>
                  <a:pt x="111" y="426"/>
                  <a:pt x="63" y="426"/>
                </a:cubicBezTo>
                <a:cubicBezTo>
                  <a:pt x="42" y="426"/>
                  <a:pt x="28" y="420"/>
                  <a:pt x="9" y="414"/>
                </a:cubicBezTo>
                <a:cubicBezTo>
                  <a:pt x="0" y="442"/>
                  <a:pt x="5" y="462"/>
                  <a:pt x="21" y="486"/>
                </a:cubicBezTo>
                <a:cubicBezTo>
                  <a:pt x="42" y="454"/>
                  <a:pt x="37" y="475"/>
                  <a:pt x="69" y="486"/>
                </a:cubicBezTo>
                <a:cubicBezTo>
                  <a:pt x="73" y="481"/>
                  <a:pt x="91" y="450"/>
                  <a:pt x="99" y="450"/>
                </a:cubicBezTo>
                <a:cubicBezTo>
                  <a:pt x="106" y="450"/>
                  <a:pt x="105" y="463"/>
                  <a:pt x="111" y="468"/>
                </a:cubicBezTo>
                <a:cubicBezTo>
                  <a:pt x="116" y="472"/>
                  <a:pt x="123" y="472"/>
                  <a:pt x="129" y="474"/>
                </a:cubicBezTo>
                <a:cubicBezTo>
                  <a:pt x="135" y="472"/>
                  <a:pt x="143" y="464"/>
                  <a:pt x="147" y="468"/>
                </a:cubicBezTo>
                <a:cubicBezTo>
                  <a:pt x="156" y="477"/>
                  <a:pt x="159" y="504"/>
                  <a:pt x="159" y="504"/>
                </a:cubicBezTo>
                <a:cubicBezTo>
                  <a:pt x="155" y="515"/>
                  <a:pt x="148" y="548"/>
                  <a:pt x="135" y="558"/>
                </a:cubicBezTo>
                <a:cubicBezTo>
                  <a:pt x="125" y="566"/>
                  <a:pt x="110" y="569"/>
                  <a:pt x="99" y="576"/>
                </a:cubicBezTo>
                <a:cubicBezTo>
                  <a:pt x="97" y="582"/>
                  <a:pt x="92" y="588"/>
                  <a:pt x="93" y="594"/>
                </a:cubicBezTo>
                <a:cubicBezTo>
                  <a:pt x="95" y="611"/>
                  <a:pt x="109" y="663"/>
                  <a:pt x="117" y="678"/>
                </a:cubicBezTo>
                <a:cubicBezTo>
                  <a:pt x="124" y="691"/>
                  <a:pt x="136" y="700"/>
                  <a:pt x="141" y="714"/>
                </a:cubicBezTo>
                <a:cubicBezTo>
                  <a:pt x="154" y="752"/>
                  <a:pt x="158" y="790"/>
                  <a:pt x="171" y="828"/>
                </a:cubicBezTo>
                <a:cubicBezTo>
                  <a:pt x="175" y="840"/>
                  <a:pt x="195" y="836"/>
                  <a:pt x="207" y="840"/>
                </a:cubicBezTo>
                <a:cubicBezTo>
                  <a:pt x="228" y="847"/>
                  <a:pt x="244" y="858"/>
                  <a:pt x="267" y="864"/>
                </a:cubicBezTo>
                <a:cubicBezTo>
                  <a:pt x="289" y="897"/>
                  <a:pt x="336" y="914"/>
                  <a:pt x="369" y="936"/>
                </a:cubicBezTo>
                <a:cubicBezTo>
                  <a:pt x="380" y="943"/>
                  <a:pt x="393" y="944"/>
                  <a:pt x="405" y="948"/>
                </a:cubicBezTo>
                <a:cubicBezTo>
                  <a:pt x="411" y="950"/>
                  <a:pt x="423" y="954"/>
                  <a:pt x="423" y="954"/>
                </a:cubicBezTo>
                <a:cubicBezTo>
                  <a:pt x="434" y="986"/>
                  <a:pt x="449" y="1001"/>
                  <a:pt x="411" y="1014"/>
                </a:cubicBezTo>
                <a:cubicBezTo>
                  <a:pt x="407" y="1020"/>
                  <a:pt x="397" y="1025"/>
                  <a:pt x="399" y="1032"/>
                </a:cubicBezTo>
                <a:cubicBezTo>
                  <a:pt x="403" y="1050"/>
                  <a:pt x="453" y="1026"/>
                  <a:pt x="453" y="1026"/>
                </a:cubicBezTo>
                <a:cubicBezTo>
                  <a:pt x="474" y="994"/>
                  <a:pt x="455" y="1008"/>
                  <a:pt x="435" y="978"/>
                </a:cubicBezTo>
                <a:cubicBezTo>
                  <a:pt x="451" y="967"/>
                  <a:pt x="489" y="954"/>
                  <a:pt x="489" y="954"/>
                </a:cubicBezTo>
                <a:cubicBezTo>
                  <a:pt x="497" y="929"/>
                  <a:pt x="505" y="921"/>
                  <a:pt x="531" y="930"/>
                </a:cubicBezTo>
                <a:cubicBezTo>
                  <a:pt x="555" y="922"/>
                  <a:pt x="560" y="910"/>
                  <a:pt x="585" y="918"/>
                </a:cubicBezTo>
                <a:cubicBezTo>
                  <a:pt x="601" y="907"/>
                  <a:pt x="621" y="896"/>
                  <a:pt x="639" y="888"/>
                </a:cubicBezTo>
                <a:cubicBezTo>
                  <a:pt x="651" y="883"/>
                  <a:pt x="675" y="876"/>
                  <a:pt x="675" y="876"/>
                </a:cubicBezTo>
                <a:cubicBezTo>
                  <a:pt x="683" y="852"/>
                  <a:pt x="691" y="828"/>
                  <a:pt x="699" y="804"/>
                </a:cubicBezTo>
                <a:cubicBezTo>
                  <a:pt x="701" y="798"/>
                  <a:pt x="699" y="788"/>
                  <a:pt x="705" y="786"/>
                </a:cubicBezTo>
                <a:cubicBezTo>
                  <a:pt x="717" y="782"/>
                  <a:pt x="741" y="774"/>
                  <a:pt x="741" y="774"/>
                </a:cubicBezTo>
                <a:cubicBezTo>
                  <a:pt x="758" y="749"/>
                  <a:pt x="751" y="744"/>
                  <a:pt x="735" y="720"/>
                </a:cubicBezTo>
                <a:cubicBezTo>
                  <a:pt x="739" y="698"/>
                  <a:pt x="739" y="638"/>
                  <a:pt x="723" y="618"/>
                </a:cubicBezTo>
                <a:cubicBezTo>
                  <a:pt x="719" y="613"/>
                  <a:pt x="711" y="614"/>
                  <a:pt x="705" y="612"/>
                </a:cubicBezTo>
                <a:cubicBezTo>
                  <a:pt x="687" y="586"/>
                  <a:pt x="691" y="570"/>
                  <a:pt x="717" y="552"/>
                </a:cubicBezTo>
                <a:cubicBezTo>
                  <a:pt x="732" y="529"/>
                  <a:pt x="750" y="521"/>
                  <a:pt x="717" y="510"/>
                </a:cubicBezTo>
                <a:cubicBezTo>
                  <a:pt x="686" y="531"/>
                  <a:pt x="671" y="515"/>
                  <a:pt x="645" y="498"/>
                </a:cubicBezTo>
                <a:cubicBezTo>
                  <a:pt x="643" y="492"/>
                  <a:pt x="635" y="485"/>
                  <a:pt x="639" y="480"/>
                </a:cubicBezTo>
                <a:cubicBezTo>
                  <a:pt x="647" y="468"/>
                  <a:pt x="675" y="456"/>
                  <a:pt x="675" y="456"/>
                </a:cubicBezTo>
                <a:cubicBezTo>
                  <a:pt x="689" y="436"/>
                  <a:pt x="706" y="425"/>
                  <a:pt x="723" y="408"/>
                </a:cubicBezTo>
                <a:cubicBezTo>
                  <a:pt x="764" y="418"/>
                  <a:pt x="746" y="422"/>
                  <a:pt x="735" y="456"/>
                </a:cubicBezTo>
                <a:cubicBezTo>
                  <a:pt x="750" y="502"/>
                  <a:pt x="756" y="462"/>
                  <a:pt x="771" y="450"/>
                </a:cubicBezTo>
                <a:cubicBezTo>
                  <a:pt x="781" y="442"/>
                  <a:pt x="796" y="439"/>
                  <a:pt x="807" y="432"/>
                </a:cubicBezTo>
                <a:cubicBezTo>
                  <a:pt x="809" y="426"/>
                  <a:pt x="808" y="418"/>
                  <a:pt x="813" y="414"/>
                </a:cubicBezTo>
                <a:cubicBezTo>
                  <a:pt x="823" y="407"/>
                  <a:pt x="849" y="402"/>
                  <a:pt x="849" y="402"/>
                </a:cubicBezTo>
                <a:cubicBezTo>
                  <a:pt x="863" y="404"/>
                  <a:pt x="877" y="409"/>
                  <a:pt x="891" y="408"/>
                </a:cubicBezTo>
                <a:cubicBezTo>
                  <a:pt x="904" y="407"/>
                  <a:pt x="927" y="396"/>
                  <a:pt x="927" y="396"/>
                </a:cubicBezTo>
                <a:cubicBezTo>
                  <a:pt x="970" y="410"/>
                  <a:pt x="935" y="383"/>
                  <a:pt x="963" y="366"/>
                </a:cubicBezTo>
                <a:cubicBezTo>
                  <a:pt x="982" y="354"/>
                  <a:pt x="1018" y="348"/>
                  <a:pt x="1041" y="342"/>
                </a:cubicBezTo>
                <a:cubicBezTo>
                  <a:pt x="1085" y="313"/>
                  <a:pt x="1112" y="268"/>
                  <a:pt x="1155" y="240"/>
                </a:cubicBezTo>
                <a:cubicBezTo>
                  <a:pt x="1183" y="198"/>
                  <a:pt x="1167" y="212"/>
                  <a:pt x="1197" y="192"/>
                </a:cubicBezTo>
                <a:cubicBezTo>
                  <a:pt x="1206" y="164"/>
                  <a:pt x="1211" y="144"/>
                  <a:pt x="1227" y="120"/>
                </a:cubicBezTo>
                <a:cubicBezTo>
                  <a:pt x="1233" y="92"/>
                  <a:pt x="1239" y="65"/>
                  <a:pt x="1239" y="36"/>
                </a:cubicBezTo>
                <a:cubicBezTo>
                  <a:pt x="1239" y="14"/>
                  <a:pt x="1208" y="13"/>
                  <a:pt x="1221" y="0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6" name="Text Box 63"/>
          <p:cNvSpPr txBox="1">
            <a:spLocks noChangeArrowheads="1"/>
          </p:cNvSpPr>
          <p:nvPr/>
        </p:nvSpPr>
        <p:spPr bwMode="auto">
          <a:xfrm>
            <a:off x="6786564" y="2570164"/>
            <a:ext cx="801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Ming China</a:t>
            </a:r>
          </a:p>
        </p:txBody>
      </p:sp>
      <p:sp>
        <p:nvSpPr>
          <p:cNvPr id="42047" name="Freeform 64"/>
          <p:cNvSpPr>
            <a:spLocks/>
          </p:cNvSpPr>
          <p:nvPr/>
        </p:nvSpPr>
        <p:spPr bwMode="auto">
          <a:xfrm>
            <a:off x="6629400" y="2825750"/>
            <a:ext cx="166688" cy="273050"/>
          </a:xfrm>
          <a:custGeom>
            <a:avLst/>
            <a:gdLst>
              <a:gd name="T0" fmla="*/ 2147483646 w 110"/>
              <a:gd name="T1" fmla="*/ 0 h 180"/>
              <a:gd name="T2" fmla="*/ 2147483646 w 110"/>
              <a:gd name="T3" fmla="*/ 2147483646 h 180"/>
              <a:gd name="T4" fmla="*/ 2147483646 w 110"/>
              <a:gd name="T5" fmla="*/ 2147483646 h 180"/>
              <a:gd name="T6" fmla="*/ 2147483646 w 110"/>
              <a:gd name="T7" fmla="*/ 2147483646 h 180"/>
              <a:gd name="T8" fmla="*/ 2147483646 w 110"/>
              <a:gd name="T9" fmla="*/ 2147483646 h 180"/>
              <a:gd name="T10" fmla="*/ 2147483646 w 110"/>
              <a:gd name="T11" fmla="*/ 2147483646 h 180"/>
              <a:gd name="T12" fmla="*/ 2147483646 w 110"/>
              <a:gd name="T13" fmla="*/ 2147483646 h 1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0" h="180">
                <a:moveTo>
                  <a:pt x="50" y="0"/>
                </a:moveTo>
                <a:cubicBezTo>
                  <a:pt x="61" y="32"/>
                  <a:pt x="76" y="47"/>
                  <a:pt x="38" y="60"/>
                </a:cubicBezTo>
                <a:cubicBezTo>
                  <a:pt x="20" y="87"/>
                  <a:pt x="0" y="123"/>
                  <a:pt x="44" y="138"/>
                </a:cubicBezTo>
                <a:cubicBezTo>
                  <a:pt x="55" y="154"/>
                  <a:pt x="55" y="160"/>
                  <a:pt x="74" y="168"/>
                </a:cubicBezTo>
                <a:cubicBezTo>
                  <a:pt x="86" y="173"/>
                  <a:pt x="110" y="180"/>
                  <a:pt x="110" y="180"/>
                </a:cubicBezTo>
                <a:cubicBezTo>
                  <a:pt x="104" y="156"/>
                  <a:pt x="96" y="144"/>
                  <a:pt x="104" y="120"/>
                </a:cubicBezTo>
                <a:cubicBezTo>
                  <a:pt x="96" y="97"/>
                  <a:pt x="93" y="36"/>
                  <a:pt x="56" y="54"/>
                </a:cubicBezTo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8" name="Freeform 65"/>
          <p:cNvSpPr>
            <a:spLocks/>
          </p:cNvSpPr>
          <p:nvPr/>
        </p:nvSpPr>
        <p:spPr bwMode="auto">
          <a:xfrm>
            <a:off x="4413250" y="2197100"/>
            <a:ext cx="1454150" cy="947738"/>
          </a:xfrm>
          <a:custGeom>
            <a:avLst/>
            <a:gdLst>
              <a:gd name="T0" fmla="*/ 2147483646 w 958"/>
              <a:gd name="T1" fmla="*/ 2147483646 h 625"/>
              <a:gd name="T2" fmla="*/ 2147483646 w 958"/>
              <a:gd name="T3" fmla="*/ 2147483646 h 625"/>
              <a:gd name="T4" fmla="*/ 2147483646 w 958"/>
              <a:gd name="T5" fmla="*/ 2147483646 h 625"/>
              <a:gd name="T6" fmla="*/ 2147483646 w 958"/>
              <a:gd name="T7" fmla="*/ 2147483646 h 625"/>
              <a:gd name="T8" fmla="*/ 2147483646 w 958"/>
              <a:gd name="T9" fmla="*/ 2147483646 h 625"/>
              <a:gd name="T10" fmla="*/ 2147483646 w 958"/>
              <a:gd name="T11" fmla="*/ 2147483646 h 625"/>
              <a:gd name="T12" fmla="*/ 2147483646 w 958"/>
              <a:gd name="T13" fmla="*/ 0 h 625"/>
              <a:gd name="T14" fmla="*/ 2147483646 w 958"/>
              <a:gd name="T15" fmla="*/ 2147483646 h 625"/>
              <a:gd name="T16" fmla="*/ 2147483646 w 958"/>
              <a:gd name="T17" fmla="*/ 2147483646 h 625"/>
              <a:gd name="T18" fmla="*/ 2147483646 w 958"/>
              <a:gd name="T19" fmla="*/ 2147483646 h 625"/>
              <a:gd name="T20" fmla="*/ 2147483646 w 958"/>
              <a:gd name="T21" fmla="*/ 2147483646 h 625"/>
              <a:gd name="T22" fmla="*/ 2147483646 w 958"/>
              <a:gd name="T23" fmla="*/ 2147483646 h 625"/>
              <a:gd name="T24" fmla="*/ 2147483646 w 958"/>
              <a:gd name="T25" fmla="*/ 2147483646 h 625"/>
              <a:gd name="T26" fmla="*/ 2147483646 w 958"/>
              <a:gd name="T27" fmla="*/ 2147483646 h 625"/>
              <a:gd name="T28" fmla="*/ 2147483646 w 958"/>
              <a:gd name="T29" fmla="*/ 2147483646 h 625"/>
              <a:gd name="T30" fmla="*/ 2147483646 w 958"/>
              <a:gd name="T31" fmla="*/ 2147483646 h 625"/>
              <a:gd name="T32" fmla="*/ 2147483646 w 958"/>
              <a:gd name="T33" fmla="*/ 2147483646 h 625"/>
              <a:gd name="T34" fmla="*/ 2147483646 w 958"/>
              <a:gd name="T35" fmla="*/ 2147483646 h 625"/>
              <a:gd name="T36" fmla="*/ 2147483646 w 958"/>
              <a:gd name="T37" fmla="*/ 2147483646 h 625"/>
              <a:gd name="T38" fmla="*/ 2147483646 w 958"/>
              <a:gd name="T39" fmla="*/ 2147483646 h 625"/>
              <a:gd name="T40" fmla="*/ 2147483646 w 958"/>
              <a:gd name="T41" fmla="*/ 2147483646 h 625"/>
              <a:gd name="T42" fmla="*/ 2147483646 w 958"/>
              <a:gd name="T43" fmla="*/ 2147483646 h 625"/>
              <a:gd name="T44" fmla="*/ 2147483646 w 958"/>
              <a:gd name="T45" fmla="*/ 2147483646 h 625"/>
              <a:gd name="T46" fmla="*/ 2147483646 w 958"/>
              <a:gd name="T47" fmla="*/ 2147483646 h 625"/>
              <a:gd name="T48" fmla="*/ 2147483646 w 958"/>
              <a:gd name="T49" fmla="*/ 2147483646 h 625"/>
              <a:gd name="T50" fmla="*/ 2147483646 w 958"/>
              <a:gd name="T51" fmla="*/ 2147483646 h 625"/>
              <a:gd name="T52" fmla="*/ 2147483646 w 958"/>
              <a:gd name="T53" fmla="*/ 2147483646 h 625"/>
              <a:gd name="T54" fmla="*/ 2147483646 w 958"/>
              <a:gd name="T55" fmla="*/ 2147483646 h 625"/>
              <a:gd name="T56" fmla="*/ 2147483646 w 958"/>
              <a:gd name="T57" fmla="*/ 2147483646 h 625"/>
              <a:gd name="T58" fmla="*/ 2147483646 w 958"/>
              <a:gd name="T59" fmla="*/ 2147483646 h 625"/>
              <a:gd name="T60" fmla="*/ 2147483646 w 958"/>
              <a:gd name="T61" fmla="*/ 2147483646 h 625"/>
              <a:gd name="T62" fmla="*/ 2147483646 w 958"/>
              <a:gd name="T63" fmla="*/ 2147483646 h 625"/>
              <a:gd name="T64" fmla="*/ 2147483646 w 958"/>
              <a:gd name="T65" fmla="*/ 2147483646 h 625"/>
              <a:gd name="T66" fmla="*/ 2147483646 w 958"/>
              <a:gd name="T67" fmla="*/ 2147483646 h 625"/>
              <a:gd name="T68" fmla="*/ 2147483646 w 958"/>
              <a:gd name="T69" fmla="*/ 2147483646 h 625"/>
              <a:gd name="T70" fmla="*/ 2147483646 w 958"/>
              <a:gd name="T71" fmla="*/ 2147483646 h 625"/>
              <a:gd name="T72" fmla="*/ 2147483646 w 958"/>
              <a:gd name="T73" fmla="*/ 2147483646 h 625"/>
              <a:gd name="T74" fmla="*/ 2147483646 w 958"/>
              <a:gd name="T75" fmla="*/ 2147483646 h 625"/>
              <a:gd name="T76" fmla="*/ 2147483646 w 958"/>
              <a:gd name="T77" fmla="*/ 2147483646 h 625"/>
              <a:gd name="T78" fmla="*/ 2147483646 w 958"/>
              <a:gd name="T79" fmla="*/ 2147483646 h 625"/>
              <a:gd name="T80" fmla="*/ 2147483646 w 958"/>
              <a:gd name="T81" fmla="*/ 2147483646 h 625"/>
              <a:gd name="T82" fmla="*/ 2147483646 w 958"/>
              <a:gd name="T83" fmla="*/ 2147483646 h 625"/>
              <a:gd name="T84" fmla="*/ 2147483646 w 958"/>
              <a:gd name="T85" fmla="*/ 2147483646 h 625"/>
              <a:gd name="T86" fmla="*/ 2147483646 w 958"/>
              <a:gd name="T87" fmla="*/ 2147483646 h 625"/>
              <a:gd name="T88" fmla="*/ 2147483646 w 958"/>
              <a:gd name="T89" fmla="*/ 2147483646 h 625"/>
              <a:gd name="T90" fmla="*/ 2147483646 w 958"/>
              <a:gd name="T91" fmla="*/ 2147483646 h 625"/>
              <a:gd name="T92" fmla="*/ 2147483646 w 958"/>
              <a:gd name="T93" fmla="*/ 2147483646 h 625"/>
              <a:gd name="T94" fmla="*/ 2147483646 w 958"/>
              <a:gd name="T95" fmla="*/ 2147483646 h 625"/>
              <a:gd name="T96" fmla="*/ 2147483646 w 958"/>
              <a:gd name="T97" fmla="*/ 2147483646 h 625"/>
              <a:gd name="T98" fmla="*/ 2147483646 w 958"/>
              <a:gd name="T99" fmla="*/ 2147483646 h 625"/>
              <a:gd name="T100" fmla="*/ 2147483646 w 958"/>
              <a:gd name="T101" fmla="*/ 2147483646 h 625"/>
              <a:gd name="T102" fmla="*/ 2147483646 w 958"/>
              <a:gd name="T103" fmla="*/ 2147483646 h 625"/>
              <a:gd name="T104" fmla="*/ 2147483646 w 958"/>
              <a:gd name="T105" fmla="*/ 2147483646 h 625"/>
              <a:gd name="T106" fmla="*/ 2147483646 w 958"/>
              <a:gd name="T107" fmla="*/ 2147483646 h 625"/>
              <a:gd name="T108" fmla="*/ 2147483646 w 958"/>
              <a:gd name="T109" fmla="*/ 2147483646 h 625"/>
              <a:gd name="T110" fmla="*/ 2147483646 w 958"/>
              <a:gd name="T111" fmla="*/ 2147483646 h 625"/>
              <a:gd name="T112" fmla="*/ 2147483646 w 958"/>
              <a:gd name="T113" fmla="*/ 2147483646 h 6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58" h="625">
                <a:moveTo>
                  <a:pt x="880" y="66"/>
                </a:moveTo>
                <a:cubicBezTo>
                  <a:pt x="847" y="77"/>
                  <a:pt x="830" y="61"/>
                  <a:pt x="802" y="48"/>
                </a:cubicBezTo>
                <a:cubicBezTo>
                  <a:pt x="756" y="28"/>
                  <a:pt x="701" y="19"/>
                  <a:pt x="652" y="12"/>
                </a:cubicBezTo>
                <a:cubicBezTo>
                  <a:pt x="569" y="20"/>
                  <a:pt x="592" y="12"/>
                  <a:pt x="556" y="66"/>
                </a:cubicBezTo>
                <a:cubicBezTo>
                  <a:pt x="519" y="59"/>
                  <a:pt x="517" y="54"/>
                  <a:pt x="508" y="18"/>
                </a:cubicBezTo>
                <a:cubicBezTo>
                  <a:pt x="469" y="31"/>
                  <a:pt x="509" y="24"/>
                  <a:pt x="478" y="6"/>
                </a:cubicBezTo>
                <a:cubicBezTo>
                  <a:pt x="469" y="1"/>
                  <a:pt x="458" y="2"/>
                  <a:pt x="448" y="0"/>
                </a:cubicBezTo>
                <a:cubicBezTo>
                  <a:pt x="405" y="29"/>
                  <a:pt x="426" y="27"/>
                  <a:pt x="388" y="18"/>
                </a:cubicBezTo>
                <a:cubicBezTo>
                  <a:pt x="364" y="24"/>
                  <a:pt x="348" y="28"/>
                  <a:pt x="328" y="42"/>
                </a:cubicBezTo>
                <a:cubicBezTo>
                  <a:pt x="306" y="74"/>
                  <a:pt x="324" y="107"/>
                  <a:pt x="352" y="126"/>
                </a:cubicBezTo>
                <a:cubicBezTo>
                  <a:pt x="372" y="186"/>
                  <a:pt x="341" y="93"/>
                  <a:pt x="364" y="168"/>
                </a:cubicBezTo>
                <a:cubicBezTo>
                  <a:pt x="368" y="180"/>
                  <a:pt x="376" y="204"/>
                  <a:pt x="376" y="204"/>
                </a:cubicBezTo>
                <a:cubicBezTo>
                  <a:pt x="381" y="237"/>
                  <a:pt x="404" y="281"/>
                  <a:pt x="364" y="294"/>
                </a:cubicBezTo>
                <a:cubicBezTo>
                  <a:pt x="315" y="261"/>
                  <a:pt x="342" y="272"/>
                  <a:pt x="280" y="264"/>
                </a:cubicBezTo>
                <a:cubicBezTo>
                  <a:pt x="262" y="237"/>
                  <a:pt x="251" y="236"/>
                  <a:pt x="280" y="216"/>
                </a:cubicBezTo>
                <a:cubicBezTo>
                  <a:pt x="278" y="201"/>
                  <a:pt x="279" y="140"/>
                  <a:pt x="256" y="126"/>
                </a:cubicBezTo>
                <a:cubicBezTo>
                  <a:pt x="245" y="119"/>
                  <a:pt x="220" y="114"/>
                  <a:pt x="220" y="114"/>
                </a:cubicBezTo>
                <a:cubicBezTo>
                  <a:pt x="197" y="122"/>
                  <a:pt x="162" y="117"/>
                  <a:pt x="136" y="120"/>
                </a:cubicBezTo>
                <a:cubicBezTo>
                  <a:pt x="124" y="124"/>
                  <a:pt x="112" y="128"/>
                  <a:pt x="100" y="132"/>
                </a:cubicBezTo>
                <a:cubicBezTo>
                  <a:pt x="94" y="134"/>
                  <a:pt x="82" y="138"/>
                  <a:pt x="82" y="138"/>
                </a:cubicBezTo>
                <a:cubicBezTo>
                  <a:pt x="61" y="170"/>
                  <a:pt x="51" y="211"/>
                  <a:pt x="34" y="246"/>
                </a:cubicBezTo>
                <a:cubicBezTo>
                  <a:pt x="31" y="252"/>
                  <a:pt x="25" y="257"/>
                  <a:pt x="22" y="264"/>
                </a:cubicBezTo>
                <a:cubicBezTo>
                  <a:pt x="17" y="276"/>
                  <a:pt x="10" y="300"/>
                  <a:pt x="10" y="300"/>
                </a:cubicBezTo>
                <a:cubicBezTo>
                  <a:pt x="25" y="345"/>
                  <a:pt x="0" y="289"/>
                  <a:pt x="46" y="324"/>
                </a:cubicBezTo>
                <a:cubicBezTo>
                  <a:pt x="57" y="333"/>
                  <a:pt x="62" y="348"/>
                  <a:pt x="70" y="360"/>
                </a:cubicBezTo>
                <a:cubicBezTo>
                  <a:pt x="74" y="365"/>
                  <a:pt x="82" y="363"/>
                  <a:pt x="88" y="366"/>
                </a:cubicBezTo>
                <a:cubicBezTo>
                  <a:pt x="113" y="379"/>
                  <a:pt x="119" y="395"/>
                  <a:pt x="148" y="402"/>
                </a:cubicBezTo>
                <a:cubicBezTo>
                  <a:pt x="154" y="406"/>
                  <a:pt x="161" y="409"/>
                  <a:pt x="166" y="414"/>
                </a:cubicBezTo>
                <a:cubicBezTo>
                  <a:pt x="175" y="425"/>
                  <a:pt x="176" y="445"/>
                  <a:pt x="190" y="450"/>
                </a:cubicBezTo>
                <a:cubicBezTo>
                  <a:pt x="215" y="458"/>
                  <a:pt x="203" y="452"/>
                  <a:pt x="226" y="468"/>
                </a:cubicBezTo>
                <a:cubicBezTo>
                  <a:pt x="245" y="497"/>
                  <a:pt x="228" y="492"/>
                  <a:pt x="238" y="522"/>
                </a:cubicBezTo>
                <a:cubicBezTo>
                  <a:pt x="242" y="516"/>
                  <a:pt x="249" y="511"/>
                  <a:pt x="250" y="504"/>
                </a:cubicBezTo>
                <a:cubicBezTo>
                  <a:pt x="251" y="498"/>
                  <a:pt x="240" y="490"/>
                  <a:pt x="244" y="486"/>
                </a:cubicBezTo>
                <a:cubicBezTo>
                  <a:pt x="253" y="477"/>
                  <a:pt x="268" y="478"/>
                  <a:pt x="280" y="474"/>
                </a:cubicBezTo>
                <a:cubicBezTo>
                  <a:pt x="286" y="472"/>
                  <a:pt x="298" y="468"/>
                  <a:pt x="298" y="468"/>
                </a:cubicBezTo>
                <a:cubicBezTo>
                  <a:pt x="315" y="519"/>
                  <a:pt x="320" y="539"/>
                  <a:pt x="376" y="558"/>
                </a:cubicBezTo>
                <a:cubicBezTo>
                  <a:pt x="380" y="564"/>
                  <a:pt x="382" y="572"/>
                  <a:pt x="388" y="576"/>
                </a:cubicBezTo>
                <a:cubicBezTo>
                  <a:pt x="399" y="583"/>
                  <a:pt x="424" y="588"/>
                  <a:pt x="424" y="588"/>
                </a:cubicBezTo>
                <a:cubicBezTo>
                  <a:pt x="481" y="550"/>
                  <a:pt x="441" y="564"/>
                  <a:pt x="496" y="582"/>
                </a:cubicBezTo>
                <a:cubicBezTo>
                  <a:pt x="503" y="602"/>
                  <a:pt x="499" y="603"/>
                  <a:pt x="520" y="612"/>
                </a:cubicBezTo>
                <a:cubicBezTo>
                  <a:pt x="532" y="617"/>
                  <a:pt x="556" y="624"/>
                  <a:pt x="556" y="624"/>
                </a:cubicBezTo>
                <a:cubicBezTo>
                  <a:pt x="562" y="622"/>
                  <a:pt x="568" y="618"/>
                  <a:pt x="574" y="618"/>
                </a:cubicBezTo>
                <a:cubicBezTo>
                  <a:pt x="580" y="618"/>
                  <a:pt x="586" y="625"/>
                  <a:pt x="592" y="624"/>
                </a:cubicBezTo>
                <a:cubicBezTo>
                  <a:pt x="605" y="623"/>
                  <a:pt x="628" y="612"/>
                  <a:pt x="628" y="612"/>
                </a:cubicBezTo>
                <a:cubicBezTo>
                  <a:pt x="642" y="614"/>
                  <a:pt x="656" y="619"/>
                  <a:pt x="670" y="618"/>
                </a:cubicBezTo>
                <a:cubicBezTo>
                  <a:pt x="723" y="614"/>
                  <a:pt x="692" y="599"/>
                  <a:pt x="742" y="582"/>
                </a:cubicBezTo>
                <a:cubicBezTo>
                  <a:pt x="754" y="578"/>
                  <a:pt x="778" y="570"/>
                  <a:pt x="778" y="570"/>
                </a:cubicBezTo>
                <a:cubicBezTo>
                  <a:pt x="803" y="578"/>
                  <a:pt x="811" y="572"/>
                  <a:pt x="832" y="558"/>
                </a:cubicBezTo>
                <a:cubicBezTo>
                  <a:pt x="844" y="540"/>
                  <a:pt x="856" y="522"/>
                  <a:pt x="868" y="504"/>
                </a:cubicBezTo>
                <a:cubicBezTo>
                  <a:pt x="872" y="499"/>
                  <a:pt x="880" y="501"/>
                  <a:pt x="886" y="498"/>
                </a:cubicBezTo>
                <a:cubicBezTo>
                  <a:pt x="913" y="483"/>
                  <a:pt x="930" y="465"/>
                  <a:pt x="958" y="456"/>
                </a:cubicBezTo>
                <a:cubicBezTo>
                  <a:pt x="955" y="442"/>
                  <a:pt x="949" y="401"/>
                  <a:pt x="940" y="390"/>
                </a:cubicBezTo>
                <a:cubicBezTo>
                  <a:pt x="936" y="385"/>
                  <a:pt x="928" y="386"/>
                  <a:pt x="922" y="384"/>
                </a:cubicBezTo>
                <a:cubicBezTo>
                  <a:pt x="898" y="348"/>
                  <a:pt x="882" y="345"/>
                  <a:pt x="922" y="318"/>
                </a:cubicBezTo>
                <a:cubicBezTo>
                  <a:pt x="940" y="264"/>
                  <a:pt x="908" y="187"/>
                  <a:pt x="892" y="132"/>
                </a:cubicBezTo>
                <a:cubicBezTo>
                  <a:pt x="888" y="116"/>
                  <a:pt x="876" y="83"/>
                  <a:pt x="862" y="78"/>
                </a:cubicBezTo>
                <a:cubicBezTo>
                  <a:pt x="842" y="71"/>
                  <a:pt x="844" y="66"/>
                  <a:pt x="844" y="78"/>
                </a:cubicBezTo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49" name="Text Box 66"/>
          <p:cNvSpPr txBox="1">
            <a:spLocks noChangeArrowheads="1"/>
          </p:cNvSpPr>
          <p:nvPr/>
        </p:nvSpPr>
        <p:spPr bwMode="auto">
          <a:xfrm>
            <a:off x="4527550" y="2497139"/>
            <a:ext cx="1676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Timurid Empire</a:t>
            </a:r>
          </a:p>
        </p:txBody>
      </p:sp>
      <p:sp>
        <p:nvSpPr>
          <p:cNvPr id="201795" name="Text Box 67"/>
          <p:cNvSpPr txBox="1">
            <a:spLocks noChangeArrowheads="1"/>
          </p:cNvSpPr>
          <p:nvPr/>
        </p:nvSpPr>
        <p:spPr bwMode="auto">
          <a:xfrm>
            <a:off x="1981200" y="4865688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1400 CE</a:t>
            </a:r>
          </a:p>
        </p:txBody>
      </p:sp>
    </p:spTree>
    <p:extLst>
      <p:ext uri="{BB962C8B-B14F-4D97-AF65-F5344CB8AC3E}">
        <p14:creationId xmlns:p14="http://schemas.microsoft.com/office/powerpoint/2010/main" val="381915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9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6510620" cy="3981236"/>
            <a:chOff x="1152" y="288"/>
            <a:chExt cx="4320" cy="2736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Sui China</a:t>
              </a: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529" y="1536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4416" y="121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err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Yamoto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Japan</a:t>
              </a: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3168" y="1680"/>
              <a:ext cx="960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Harsha’ Empire</a:t>
              </a: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Chalukya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Avar Kingdom</a:t>
              </a: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1296" y="1008"/>
              <a:ext cx="672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Frankish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Kingdoms</a:t>
              </a: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1553" y="1968"/>
              <a:ext cx="346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2565" y="2064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2784" y="1440"/>
              <a:ext cx="624" cy="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Sassanid </a:t>
              </a:r>
              <a:b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Empire</a:t>
              </a: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1781" y="1440"/>
              <a:ext cx="11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 Empire</a:t>
              </a:r>
            </a:p>
          </p:txBody>
        </p:sp>
      </p:grp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-127353" y="3532200"/>
            <a:ext cx="570083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4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795439" y="2416483"/>
            <a:ext cx="6396561" cy="4324488"/>
            <a:chOff x="280" y="297"/>
            <a:chExt cx="5184" cy="3312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892" y="2350"/>
              <a:ext cx="41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Ghana</a:t>
              </a: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114" y="1214"/>
              <a:ext cx="6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Carolingian</a:t>
              </a: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1613" y="1432"/>
              <a:ext cx="83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Byzantine</a:t>
              </a: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Abbasid Caliphate</a:t>
              </a: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1503" y="2460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Axum</a:t>
              </a: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 Box 15"/>
            <p:cNvSpPr txBox="1">
              <a:spLocks noChangeArrowheads="1"/>
            </p:cNvSpPr>
            <p:nvPr/>
          </p:nvSpPr>
          <p:spPr bwMode="auto">
            <a:xfrm>
              <a:off x="3114" y="1703"/>
              <a:ext cx="83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Gurjara-Pratihara</a:t>
              </a: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 Box 17"/>
            <p:cNvSpPr txBox="1">
              <a:spLocks noChangeArrowheads="1"/>
            </p:cNvSpPr>
            <p:nvPr/>
          </p:nvSpPr>
          <p:spPr bwMode="auto">
            <a:xfrm>
              <a:off x="3782" y="1703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Tang China</a:t>
              </a: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19"/>
            <p:cNvSpPr txBox="1">
              <a:spLocks noChangeArrowheads="1"/>
            </p:cNvSpPr>
            <p:nvPr/>
          </p:nvSpPr>
          <p:spPr bwMode="auto">
            <a:xfrm>
              <a:off x="3984" y="2784"/>
              <a:ext cx="7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Srivijaya</a:t>
              </a: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4428" y="1430"/>
              <a:ext cx="43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Parhae</a:t>
              </a: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Silla</a:t>
              </a: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351" y="1463"/>
              <a:ext cx="88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Cordoba Caliphate</a:t>
              </a:r>
            </a:p>
          </p:txBody>
        </p:sp>
        <p:sp>
          <p:nvSpPr>
            <p:cNvPr id="59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>
                  <a:solidFill>
                    <a:schemeClr val="tx1"/>
                  </a:solidFill>
                  <a:latin typeface="Arial" panose="020B0604020202020204" pitchFamily="34" charset="0"/>
                </a:rPr>
                <a:t>Heian Japan</a:t>
              </a:r>
            </a:p>
          </p:txBody>
        </p:sp>
      </p:grpSp>
      <p:sp>
        <p:nvSpPr>
          <p:cNvPr id="60" name="Rectangle 29"/>
          <p:cNvSpPr>
            <a:spLocks noChangeArrowheads="1"/>
          </p:cNvSpPr>
          <p:nvPr/>
        </p:nvSpPr>
        <p:spPr bwMode="auto">
          <a:xfrm>
            <a:off x="6244547" y="6146317"/>
            <a:ext cx="56761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altLang="en-US" sz="24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69323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188</Words>
  <Application>Microsoft Office PowerPoint</Application>
  <PresentationFormat>Widescreen</PresentationFormat>
  <Paragraphs>109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Empires of Era 1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Empires of Era 1</dc:title>
  <dc:creator>Elaina</dc:creator>
  <cp:lastModifiedBy>Elaina Barroso</cp:lastModifiedBy>
  <cp:revision>6</cp:revision>
  <cp:lastPrinted>2017-08-31T16:35:59Z</cp:lastPrinted>
  <dcterms:created xsi:type="dcterms:W3CDTF">2015-09-04T13:02:57Z</dcterms:created>
  <dcterms:modified xsi:type="dcterms:W3CDTF">2017-08-31T18:34:18Z</dcterms:modified>
</cp:coreProperties>
</file>